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7"/>
  </p:notesMasterIdLst>
  <p:handoutMasterIdLst>
    <p:handoutMasterId r:id="rId8"/>
  </p:handoutMasterIdLst>
  <p:sldIdLst>
    <p:sldId id="271" r:id="rId2"/>
    <p:sldId id="274" r:id="rId3"/>
    <p:sldId id="272" r:id="rId4"/>
    <p:sldId id="273" r:id="rId5"/>
    <p:sldId id="275" r:id="rId6"/>
  </p:sldIdLst>
  <p:sldSz cx="9144000" cy="6858000" type="screen4x3"/>
  <p:notesSz cx="7099300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2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2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2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2"/>
        </a:solidFill>
        <a:latin typeface="Arial" charset="0"/>
        <a:ea typeface="ヒラギノ角ゴ Pro W3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86A47"/>
    <a:srgbClr val="F6BE5F"/>
    <a:srgbClr val="84B6D2"/>
    <a:srgbClr val="F8F8F8"/>
    <a:srgbClr val="FFFFFF"/>
    <a:srgbClr val="FFFF89"/>
    <a:srgbClr val="8FF381"/>
    <a:srgbClr val="B8F7AF"/>
    <a:srgbClr val="8AB6D2"/>
    <a:srgbClr val="D2DA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4" autoAdjust="0"/>
    <p:restoredTop sz="99884" autoAdjust="0"/>
  </p:normalViewPr>
  <p:slideViewPr>
    <p:cSldViewPr>
      <p:cViewPr varScale="1">
        <p:scale>
          <a:sx n="108" d="100"/>
          <a:sy n="108" d="100"/>
        </p:scale>
        <p:origin x="-978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366" y="6162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A82BD3-AFB3-45A6-8D93-F9E458258659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D5BE32C-C77E-4881-AE0E-B3BD6CD2200A}">
      <dgm:prSet phldrT="[Text]"/>
      <dgm:spPr/>
      <dgm:t>
        <a:bodyPr/>
        <a:lstStyle/>
        <a:p>
          <a:r>
            <a:rPr lang="en-GB" dirty="0" smtClean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atin typeface="+mj-lt"/>
            </a:rPr>
            <a:t>BPMN and human task flow execution inside BRMS</a:t>
          </a:r>
          <a:endParaRPr lang="en-US" dirty="0"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atin typeface="+mj-lt"/>
          </a:endParaRPr>
        </a:p>
      </dgm:t>
    </dgm:pt>
    <dgm:pt modelId="{EBBC9676-1222-4BF2-B7A1-B03C488A800D}" type="parTrans" cxnId="{25FC0496-E455-44DF-9A92-273BCCCCBA9A}">
      <dgm:prSet/>
      <dgm:spPr/>
      <dgm:t>
        <a:bodyPr/>
        <a:lstStyle/>
        <a:p>
          <a:endParaRPr lang="en-US">
            <a:solidFill>
              <a:schemeClr val="accent1"/>
            </a:solidFill>
            <a:latin typeface="+mj-lt"/>
          </a:endParaRPr>
        </a:p>
      </dgm:t>
    </dgm:pt>
    <dgm:pt modelId="{BD08FB05-FA0E-4A14-B6F8-7F27F8980A35}" type="sibTrans" cxnId="{25FC0496-E455-44DF-9A92-273BCCCCBA9A}">
      <dgm:prSet/>
      <dgm:spPr/>
      <dgm:t>
        <a:bodyPr/>
        <a:lstStyle/>
        <a:p>
          <a:endParaRPr lang="en-US">
            <a:solidFill>
              <a:schemeClr val="accent1"/>
            </a:solidFill>
            <a:latin typeface="+mj-lt"/>
          </a:endParaRPr>
        </a:p>
      </dgm:t>
    </dgm:pt>
    <dgm:pt modelId="{5DDB0803-ED4B-456A-8EC7-99934F9786F3}">
      <dgm:prSet/>
      <dgm:spPr/>
      <dgm:t>
        <a:bodyPr/>
        <a:lstStyle/>
        <a:p>
          <a:r>
            <a:rPr lang="en-GB" dirty="0" smtClean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atin typeface="+mj-lt"/>
            </a:rPr>
            <a:t>Standalone BPMN process</a:t>
          </a:r>
          <a:endParaRPr lang="en-GB" dirty="0" smtClean="0"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atin typeface="+mj-lt"/>
          </a:endParaRPr>
        </a:p>
      </dgm:t>
    </dgm:pt>
    <dgm:pt modelId="{E2E71EFD-21A6-47BC-BF79-4A174C9D55A9}" type="parTrans" cxnId="{09B44A41-A29E-4E21-8863-967385BA399C}">
      <dgm:prSet/>
      <dgm:spPr/>
      <dgm:t>
        <a:bodyPr/>
        <a:lstStyle/>
        <a:p>
          <a:endParaRPr lang="en-US">
            <a:solidFill>
              <a:schemeClr val="accent1"/>
            </a:solidFill>
            <a:latin typeface="+mj-lt"/>
          </a:endParaRPr>
        </a:p>
      </dgm:t>
    </dgm:pt>
    <dgm:pt modelId="{FD91728C-FC3C-446F-ADAE-654D4399716B}" type="sibTrans" cxnId="{09B44A41-A29E-4E21-8863-967385BA399C}">
      <dgm:prSet/>
      <dgm:spPr/>
      <dgm:t>
        <a:bodyPr/>
        <a:lstStyle/>
        <a:p>
          <a:endParaRPr lang="en-US">
            <a:solidFill>
              <a:schemeClr val="accent1"/>
            </a:solidFill>
            <a:latin typeface="+mj-lt"/>
          </a:endParaRPr>
        </a:p>
      </dgm:t>
    </dgm:pt>
    <dgm:pt modelId="{0C76D051-67F7-484C-B5E6-A4E8C30DB22B}" type="pres">
      <dgm:prSet presAssocID="{C9A82BD3-AFB3-45A6-8D93-F9E458258659}" presName="linear" presStyleCnt="0">
        <dgm:presLayoutVars>
          <dgm:animLvl val="lvl"/>
          <dgm:resizeHandles val="exact"/>
        </dgm:presLayoutVars>
      </dgm:prSet>
      <dgm:spPr/>
    </dgm:pt>
    <dgm:pt modelId="{6A615D2E-D8DC-4A01-A72D-6D7A0F0F2207}" type="pres">
      <dgm:prSet presAssocID="{0D5BE32C-C77E-4881-AE0E-B3BD6CD2200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C32B8C-B3D7-4138-A16A-4C83CB40C384}" type="pres">
      <dgm:prSet presAssocID="{BD08FB05-FA0E-4A14-B6F8-7F27F8980A35}" presName="spacer" presStyleCnt="0"/>
      <dgm:spPr/>
    </dgm:pt>
    <dgm:pt modelId="{A7235C26-2594-42BC-8F9D-826F2335D515}" type="pres">
      <dgm:prSet presAssocID="{5DDB0803-ED4B-456A-8EC7-99934F9786F3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21FE127-1AFB-4CF8-81B1-703306D96918}" type="presOf" srcId="{0D5BE32C-C77E-4881-AE0E-B3BD6CD2200A}" destId="{6A615D2E-D8DC-4A01-A72D-6D7A0F0F2207}" srcOrd="0" destOrd="0" presId="urn:microsoft.com/office/officeart/2005/8/layout/vList2"/>
    <dgm:cxn modelId="{25FC0496-E455-44DF-9A92-273BCCCCBA9A}" srcId="{C9A82BD3-AFB3-45A6-8D93-F9E458258659}" destId="{0D5BE32C-C77E-4881-AE0E-B3BD6CD2200A}" srcOrd="0" destOrd="0" parTransId="{EBBC9676-1222-4BF2-B7A1-B03C488A800D}" sibTransId="{BD08FB05-FA0E-4A14-B6F8-7F27F8980A35}"/>
    <dgm:cxn modelId="{E1819858-2CB8-4635-85F5-DE6F34CE57C7}" type="presOf" srcId="{5DDB0803-ED4B-456A-8EC7-99934F9786F3}" destId="{A7235C26-2594-42BC-8F9D-826F2335D515}" srcOrd="0" destOrd="0" presId="urn:microsoft.com/office/officeart/2005/8/layout/vList2"/>
    <dgm:cxn modelId="{09B44A41-A29E-4E21-8863-967385BA399C}" srcId="{C9A82BD3-AFB3-45A6-8D93-F9E458258659}" destId="{5DDB0803-ED4B-456A-8EC7-99934F9786F3}" srcOrd="1" destOrd="0" parTransId="{E2E71EFD-21A6-47BC-BF79-4A174C9D55A9}" sibTransId="{FD91728C-FC3C-446F-ADAE-654D4399716B}"/>
    <dgm:cxn modelId="{EC24E83A-4FE9-4AFB-9C4B-8699E4973555}" type="presOf" srcId="{C9A82BD3-AFB3-45A6-8D93-F9E458258659}" destId="{0C76D051-67F7-484C-B5E6-A4E8C30DB22B}" srcOrd="0" destOrd="0" presId="urn:microsoft.com/office/officeart/2005/8/layout/vList2"/>
    <dgm:cxn modelId="{A7E34AE3-5D01-4741-A01E-BDF136E8E112}" type="presParOf" srcId="{0C76D051-67F7-484C-B5E6-A4E8C30DB22B}" destId="{6A615D2E-D8DC-4A01-A72D-6D7A0F0F2207}" srcOrd="0" destOrd="0" presId="urn:microsoft.com/office/officeart/2005/8/layout/vList2"/>
    <dgm:cxn modelId="{CEBC1C2B-B068-441E-B5E7-BE5F1F186F17}" type="presParOf" srcId="{0C76D051-67F7-484C-B5E6-A4E8C30DB22B}" destId="{35C32B8C-B3D7-4138-A16A-4C83CB40C384}" srcOrd="1" destOrd="0" presId="urn:microsoft.com/office/officeart/2005/8/layout/vList2"/>
    <dgm:cxn modelId="{C90B3051-DA2D-46B0-A689-E3FEFA61F75B}" type="presParOf" srcId="{0C76D051-67F7-484C-B5E6-A4E8C30DB22B}" destId="{A7235C26-2594-42BC-8F9D-826F2335D515}" srcOrd="2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779B97-5B30-4AB0-ADE2-CCC26CA234BF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8B25753-B149-4862-B330-72E4AFF5DA84}">
      <dgm:prSet phldrT="[Text]"/>
      <dgm:spPr/>
      <dgm:t>
        <a:bodyPr/>
        <a:lstStyle/>
        <a:p>
          <a:r>
            <a:rPr lang="en-GB" dirty="0" smtClean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atin typeface="+mj-lt"/>
            </a:rPr>
            <a:t>True application and workflow integration of Human Tasks</a:t>
          </a:r>
          <a:endParaRPr lang="en-US" dirty="0"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atin typeface="+mj-lt"/>
          </a:endParaRPr>
        </a:p>
      </dgm:t>
    </dgm:pt>
    <dgm:pt modelId="{D245F808-3DD0-409D-BC6A-0E3F19845E1F}" type="parTrans" cxnId="{68E02EF6-A7F1-4C8F-831E-52C577611E48}">
      <dgm:prSet/>
      <dgm:spPr/>
      <dgm:t>
        <a:bodyPr/>
        <a:lstStyle/>
        <a:p>
          <a:endParaRPr lang="en-US">
            <a:solidFill>
              <a:schemeClr val="accent1"/>
            </a:solidFill>
            <a:latin typeface="+mj-lt"/>
          </a:endParaRPr>
        </a:p>
      </dgm:t>
    </dgm:pt>
    <dgm:pt modelId="{0A810EC1-EFBA-4B08-B76C-C1139135213E}" type="sibTrans" cxnId="{68E02EF6-A7F1-4C8F-831E-52C577611E48}">
      <dgm:prSet/>
      <dgm:spPr/>
      <dgm:t>
        <a:bodyPr/>
        <a:lstStyle/>
        <a:p>
          <a:endParaRPr lang="en-US">
            <a:solidFill>
              <a:schemeClr val="accent1"/>
            </a:solidFill>
            <a:latin typeface="+mj-lt"/>
          </a:endParaRPr>
        </a:p>
      </dgm:t>
    </dgm:pt>
    <dgm:pt modelId="{CBDBFE57-24F9-40B8-9475-BC87422A0CCF}">
      <dgm:prSet/>
      <dgm:spPr/>
      <dgm:t>
        <a:bodyPr/>
        <a:lstStyle/>
        <a:p>
          <a:r>
            <a:rPr lang="en-GB" dirty="0" smtClean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atin typeface="+mj-lt"/>
            </a:rPr>
            <a:t>Complete ability to maintain a single corporate identity</a:t>
          </a:r>
          <a:endParaRPr lang="en-GB" dirty="0" smtClean="0"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atin typeface="+mj-lt"/>
          </a:endParaRPr>
        </a:p>
      </dgm:t>
    </dgm:pt>
    <dgm:pt modelId="{2ECC4F4C-BE8A-4850-B9DE-C960D9E93B35}" type="parTrans" cxnId="{D87B1159-C7DA-4B8E-8A34-7166B58B4FE2}">
      <dgm:prSet/>
      <dgm:spPr/>
      <dgm:t>
        <a:bodyPr/>
        <a:lstStyle/>
        <a:p>
          <a:endParaRPr lang="en-US">
            <a:solidFill>
              <a:schemeClr val="accent1"/>
            </a:solidFill>
            <a:latin typeface="+mj-lt"/>
          </a:endParaRPr>
        </a:p>
      </dgm:t>
    </dgm:pt>
    <dgm:pt modelId="{02F1845A-F3CC-446C-82A0-6BA25DA43E26}" type="sibTrans" cxnId="{D87B1159-C7DA-4B8E-8A34-7166B58B4FE2}">
      <dgm:prSet/>
      <dgm:spPr/>
      <dgm:t>
        <a:bodyPr/>
        <a:lstStyle/>
        <a:p>
          <a:endParaRPr lang="en-US">
            <a:solidFill>
              <a:schemeClr val="accent1"/>
            </a:solidFill>
            <a:latin typeface="+mj-lt"/>
          </a:endParaRPr>
        </a:p>
      </dgm:t>
    </dgm:pt>
    <dgm:pt modelId="{78FCF7E2-99A8-49A0-9B2D-9A6918654C78}">
      <dgm:prSet/>
      <dgm:spPr/>
      <dgm:t>
        <a:bodyPr/>
        <a:lstStyle/>
        <a:p>
          <a:r>
            <a:rPr lang="en-GB" dirty="0" smtClean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atin typeface="+mj-lt"/>
            </a:rPr>
            <a:t>Ability to scale and load balance human task management</a:t>
          </a:r>
          <a:endParaRPr lang="en-GB" dirty="0" smtClean="0"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atin typeface="+mj-lt"/>
          </a:endParaRPr>
        </a:p>
      </dgm:t>
    </dgm:pt>
    <dgm:pt modelId="{997BABEA-7989-4E8B-9DC1-DDB63C3C5A24}" type="parTrans" cxnId="{1AC25BB2-DE04-4102-9BEF-9A12FF2937B8}">
      <dgm:prSet/>
      <dgm:spPr/>
      <dgm:t>
        <a:bodyPr/>
        <a:lstStyle/>
        <a:p>
          <a:endParaRPr lang="en-US">
            <a:solidFill>
              <a:schemeClr val="accent1"/>
            </a:solidFill>
            <a:latin typeface="+mj-lt"/>
          </a:endParaRPr>
        </a:p>
      </dgm:t>
    </dgm:pt>
    <dgm:pt modelId="{D43C757D-77FC-4839-943C-344DD8320FEF}" type="sibTrans" cxnId="{1AC25BB2-DE04-4102-9BEF-9A12FF2937B8}">
      <dgm:prSet/>
      <dgm:spPr/>
      <dgm:t>
        <a:bodyPr/>
        <a:lstStyle/>
        <a:p>
          <a:endParaRPr lang="en-US">
            <a:solidFill>
              <a:schemeClr val="accent1"/>
            </a:solidFill>
            <a:latin typeface="+mj-lt"/>
          </a:endParaRPr>
        </a:p>
      </dgm:t>
    </dgm:pt>
    <dgm:pt modelId="{0E637CFE-5959-4010-9AF3-2C48E5CC6B5C}">
      <dgm:prSet/>
      <dgm:spPr/>
      <dgm:t>
        <a:bodyPr/>
        <a:lstStyle/>
        <a:p>
          <a:r>
            <a:rPr lang="en-GB" dirty="0" smtClean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atin typeface="+mj-lt"/>
            </a:rPr>
            <a:t>Keeps BRMS in production as a repository</a:t>
          </a:r>
          <a:endParaRPr lang="en-GB" dirty="0" smtClean="0"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atin typeface="+mj-lt"/>
          </a:endParaRPr>
        </a:p>
      </dgm:t>
    </dgm:pt>
    <dgm:pt modelId="{BC30D75C-BE14-4D76-B35C-332CB7DD52ED}" type="parTrans" cxnId="{EBDEEC49-09F3-492C-B8D1-92A1C2A35CEF}">
      <dgm:prSet/>
      <dgm:spPr/>
      <dgm:t>
        <a:bodyPr/>
        <a:lstStyle/>
        <a:p>
          <a:endParaRPr lang="en-US">
            <a:solidFill>
              <a:schemeClr val="accent1"/>
            </a:solidFill>
            <a:latin typeface="+mj-lt"/>
          </a:endParaRPr>
        </a:p>
      </dgm:t>
    </dgm:pt>
    <dgm:pt modelId="{161742B5-2A0D-40ED-9D39-D1D47D4300E6}" type="sibTrans" cxnId="{EBDEEC49-09F3-492C-B8D1-92A1C2A35CEF}">
      <dgm:prSet/>
      <dgm:spPr/>
      <dgm:t>
        <a:bodyPr/>
        <a:lstStyle/>
        <a:p>
          <a:endParaRPr lang="en-US">
            <a:solidFill>
              <a:schemeClr val="accent1"/>
            </a:solidFill>
            <a:latin typeface="+mj-lt"/>
          </a:endParaRPr>
        </a:p>
      </dgm:t>
    </dgm:pt>
    <dgm:pt modelId="{64838643-0580-4B05-8397-FE0406A232DD}">
      <dgm:prSet/>
      <dgm:spPr/>
      <dgm:t>
        <a:bodyPr/>
        <a:lstStyle/>
        <a:p>
          <a:r>
            <a:rPr lang="en-GB" dirty="0" smtClean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atin typeface="+mj-lt"/>
            </a:rPr>
            <a:t>Currently documentation on this approach is poor</a:t>
          </a:r>
          <a:endParaRPr lang="en-GB" dirty="0" smtClean="0"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atin typeface="+mj-lt"/>
          </a:endParaRPr>
        </a:p>
      </dgm:t>
    </dgm:pt>
    <dgm:pt modelId="{0D3524BC-0127-4680-BCD7-B36154514C10}" type="parTrans" cxnId="{53EB8BA5-9F04-4D26-998C-7C303531CFE3}">
      <dgm:prSet/>
      <dgm:spPr/>
      <dgm:t>
        <a:bodyPr/>
        <a:lstStyle/>
        <a:p>
          <a:endParaRPr lang="en-US">
            <a:solidFill>
              <a:schemeClr val="accent1"/>
            </a:solidFill>
            <a:latin typeface="+mj-lt"/>
          </a:endParaRPr>
        </a:p>
      </dgm:t>
    </dgm:pt>
    <dgm:pt modelId="{4EA17ADC-89AD-4CDD-8C77-22934D9241BF}" type="sibTrans" cxnId="{53EB8BA5-9F04-4D26-998C-7C303531CFE3}">
      <dgm:prSet/>
      <dgm:spPr/>
      <dgm:t>
        <a:bodyPr/>
        <a:lstStyle/>
        <a:p>
          <a:endParaRPr lang="en-US">
            <a:solidFill>
              <a:schemeClr val="accent1"/>
            </a:solidFill>
            <a:latin typeface="+mj-lt"/>
          </a:endParaRPr>
        </a:p>
      </dgm:t>
    </dgm:pt>
    <dgm:pt modelId="{A96856E1-FC60-45CE-B632-4865603EFEE9}">
      <dgm:prSet/>
      <dgm:spPr/>
      <dgm:t>
        <a:bodyPr/>
        <a:lstStyle/>
        <a:p>
          <a:r>
            <a:rPr lang="en-GB" dirty="0" smtClean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atin typeface="+mj-lt"/>
            </a:rPr>
            <a:t>Can be costly to get framework in place initially</a:t>
          </a:r>
          <a:endParaRPr lang="en-GB" dirty="0" smtClean="0"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atin typeface="+mj-lt"/>
          </a:endParaRPr>
        </a:p>
      </dgm:t>
    </dgm:pt>
    <dgm:pt modelId="{9950BDE4-66F9-4515-AB2A-E474579B1C72}" type="parTrans" cxnId="{321858FB-B0A5-4BAE-9DF8-3920455862E6}">
      <dgm:prSet/>
      <dgm:spPr/>
      <dgm:t>
        <a:bodyPr/>
        <a:lstStyle/>
        <a:p>
          <a:endParaRPr lang="en-US">
            <a:solidFill>
              <a:schemeClr val="accent1"/>
            </a:solidFill>
            <a:latin typeface="+mj-lt"/>
          </a:endParaRPr>
        </a:p>
      </dgm:t>
    </dgm:pt>
    <dgm:pt modelId="{A710B277-78FD-4526-9DA1-0E5732A12096}" type="sibTrans" cxnId="{321858FB-B0A5-4BAE-9DF8-3920455862E6}">
      <dgm:prSet/>
      <dgm:spPr/>
      <dgm:t>
        <a:bodyPr/>
        <a:lstStyle/>
        <a:p>
          <a:endParaRPr lang="en-US">
            <a:solidFill>
              <a:schemeClr val="accent1"/>
            </a:solidFill>
            <a:latin typeface="+mj-lt"/>
          </a:endParaRPr>
        </a:p>
      </dgm:t>
    </dgm:pt>
    <dgm:pt modelId="{B73D8572-10AE-4383-A178-FC38F96BC1FC}" type="pres">
      <dgm:prSet presAssocID="{22779B97-5B30-4AB0-ADE2-CCC26CA234BF}" presName="linear" presStyleCnt="0">
        <dgm:presLayoutVars>
          <dgm:animLvl val="lvl"/>
          <dgm:resizeHandles val="exact"/>
        </dgm:presLayoutVars>
      </dgm:prSet>
      <dgm:spPr/>
    </dgm:pt>
    <dgm:pt modelId="{F0DC68F1-4146-432F-B715-12E39B175147}" type="pres">
      <dgm:prSet presAssocID="{B8B25753-B149-4862-B330-72E4AFF5DA84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9CCC8D-8B78-42FB-9FAA-CB6B8FF1A7C7}" type="pres">
      <dgm:prSet presAssocID="{0A810EC1-EFBA-4B08-B76C-C1139135213E}" presName="spacer" presStyleCnt="0"/>
      <dgm:spPr/>
    </dgm:pt>
    <dgm:pt modelId="{FCE54889-55F0-4591-96A2-D0BC1DDEAE09}" type="pres">
      <dgm:prSet presAssocID="{CBDBFE57-24F9-40B8-9475-BC87422A0CCF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17D4FB-2A30-4DC6-B83A-5B5498D48A67}" type="pres">
      <dgm:prSet presAssocID="{02F1845A-F3CC-446C-82A0-6BA25DA43E26}" presName="spacer" presStyleCnt="0"/>
      <dgm:spPr/>
    </dgm:pt>
    <dgm:pt modelId="{16BC31FB-1ECD-4583-BE75-01BE61685394}" type="pres">
      <dgm:prSet presAssocID="{78FCF7E2-99A8-49A0-9B2D-9A6918654C78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37B839-6AA4-4B45-872B-A602961EC281}" type="pres">
      <dgm:prSet presAssocID="{D43C757D-77FC-4839-943C-344DD8320FEF}" presName="spacer" presStyleCnt="0"/>
      <dgm:spPr/>
    </dgm:pt>
    <dgm:pt modelId="{BF44AFEB-79FE-4994-BAB6-D3AC98807072}" type="pres">
      <dgm:prSet presAssocID="{0E637CFE-5959-4010-9AF3-2C48E5CC6B5C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B27CD8-AF72-4E76-A5FF-2253ABE1AC63}" type="pres">
      <dgm:prSet presAssocID="{161742B5-2A0D-40ED-9D39-D1D47D4300E6}" presName="spacer" presStyleCnt="0"/>
      <dgm:spPr/>
    </dgm:pt>
    <dgm:pt modelId="{4A1A2095-425D-4A04-9FA5-627033AC02A5}" type="pres">
      <dgm:prSet presAssocID="{64838643-0580-4B05-8397-FE0406A232DD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93CE4A-B60C-46DF-800C-1B466C1F4659}" type="pres">
      <dgm:prSet presAssocID="{4EA17ADC-89AD-4CDD-8C77-22934D9241BF}" presName="spacer" presStyleCnt="0"/>
      <dgm:spPr/>
    </dgm:pt>
    <dgm:pt modelId="{3048ED94-4A64-4621-A380-B15CE72B567B}" type="pres">
      <dgm:prSet presAssocID="{A96856E1-FC60-45CE-B632-4865603EFEE9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35A83269-403E-46B7-B4FA-00FD301C112B}" type="presOf" srcId="{22779B97-5B30-4AB0-ADE2-CCC26CA234BF}" destId="{B73D8572-10AE-4383-A178-FC38F96BC1FC}" srcOrd="0" destOrd="0" presId="urn:microsoft.com/office/officeart/2005/8/layout/vList2"/>
    <dgm:cxn modelId="{1AC25BB2-DE04-4102-9BEF-9A12FF2937B8}" srcId="{22779B97-5B30-4AB0-ADE2-CCC26CA234BF}" destId="{78FCF7E2-99A8-49A0-9B2D-9A6918654C78}" srcOrd="2" destOrd="0" parTransId="{997BABEA-7989-4E8B-9DC1-DDB63C3C5A24}" sibTransId="{D43C757D-77FC-4839-943C-344DD8320FEF}"/>
    <dgm:cxn modelId="{E1A4FBA2-C774-40F4-9AF4-EE004AAABF32}" type="presOf" srcId="{0E637CFE-5959-4010-9AF3-2C48E5CC6B5C}" destId="{BF44AFEB-79FE-4994-BAB6-D3AC98807072}" srcOrd="0" destOrd="0" presId="urn:microsoft.com/office/officeart/2005/8/layout/vList2"/>
    <dgm:cxn modelId="{71181A88-5D93-4100-9375-8620FEFF5440}" type="presOf" srcId="{78FCF7E2-99A8-49A0-9B2D-9A6918654C78}" destId="{16BC31FB-1ECD-4583-BE75-01BE61685394}" srcOrd="0" destOrd="0" presId="urn:microsoft.com/office/officeart/2005/8/layout/vList2"/>
    <dgm:cxn modelId="{68E02EF6-A7F1-4C8F-831E-52C577611E48}" srcId="{22779B97-5B30-4AB0-ADE2-CCC26CA234BF}" destId="{B8B25753-B149-4862-B330-72E4AFF5DA84}" srcOrd="0" destOrd="0" parTransId="{D245F808-3DD0-409D-BC6A-0E3F19845E1F}" sibTransId="{0A810EC1-EFBA-4B08-B76C-C1139135213E}"/>
    <dgm:cxn modelId="{37242D88-7C35-47C7-BD5C-15D173DAD0EE}" type="presOf" srcId="{CBDBFE57-24F9-40B8-9475-BC87422A0CCF}" destId="{FCE54889-55F0-4591-96A2-D0BC1DDEAE09}" srcOrd="0" destOrd="0" presId="urn:microsoft.com/office/officeart/2005/8/layout/vList2"/>
    <dgm:cxn modelId="{486E0F16-7AC7-4D87-B1A3-D51C580C0C7C}" type="presOf" srcId="{B8B25753-B149-4862-B330-72E4AFF5DA84}" destId="{F0DC68F1-4146-432F-B715-12E39B175147}" srcOrd="0" destOrd="0" presId="urn:microsoft.com/office/officeart/2005/8/layout/vList2"/>
    <dgm:cxn modelId="{321858FB-B0A5-4BAE-9DF8-3920455862E6}" srcId="{22779B97-5B30-4AB0-ADE2-CCC26CA234BF}" destId="{A96856E1-FC60-45CE-B632-4865603EFEE9}" srcOrd="5" destOrd="0" parTransId="{9950BDE4-66F9-4515-AB2A-E474579B1C72}" sibTransId="{A710B277-78FD-4526-9DA1-0E5732A12096}"/>
    <dgm:cxn modelId="{53EB8BA5-9F04-4D26-998C-7C303531CFE3}" srcId="{22779B97-5B30-4AB0-ADE2-CCC26CA234BF}" destId="{64838643-0580-4B05-8397-FE0406A232DD}" srcOrd="4" destOrd="0" parTransId="{0D3524BC-0127-4680-BCD7-B36154514C10}" sibTransId="{4EA17ADC-89AD-4CDD-8C77-22934D9241BF}"/>
    <dgm:cxn modelId="{EBDEEC49-09F3-492C-B8D1-92A1C2A35CEF}" srcId="{22779B97-5B30-4AB0-ADE2-CCC26CA234BF}" destId="{0E637CFE-5959-4010-9AF3-2C48E5CC6B5C}" srcOrd="3" destOrd="0" parTransId="{BC30D75C-BE14-4D76-B35C-332CB7DD52ED}" sibTransId="{161742B5-2A0D-40ED-9D39-D1D47D4300E6}"/>
    <dgm:cxn modelId="{D87B1159-C7DA-4B8E-8A34-7166B58B4FE2}" srcId="{22779B97-5B30-4AB0-ADE2-CCC26CA234BF}" destId="{CBDBFE57-24F9-40B8-9475-BC87422A0CCF}" srcOrd="1" destOrd="0" parTransId="{2ECC4F4C-BE8A-4850-B9DE-C960D9E93B35}" sibTransId="{02F1845A-F3CC-446C-82A0-6BA25DA43E26}"/>
    <dgm:cxn modelId="{50FE965B-A491-4DF5-8FA5-3B87B74368DA}" type="presOf" srcId="{64838643-0580-4B05-8397-FE0406A232DD}" destId="{4A1A2095-425D-4A04-9FA5-627033AC02A5}" srcOrd="0" destOrd="0" presId="urn:microsoft.com/office/officeart/2005/8/layout/vList2"/>
    <dgm:cxn modelId="{70F75709-0B32-4309-8B17-90099202EE52}" type="presOf" srcId="{A96856E1-FC60-45CE-B632-4865603EFEE9}" destId="{3048ED94-4A64-4621-A380-B15CE72B567B}" srcOrd="0" destOrd="0" presId="urn:microsoft.com/office/officeart/2005/8/layout/vList2"/>
    <dgm:cxn modelId="{56192F14-2FCE-454B-9F1C-181930BFF5D1}" type="presParOf" srcId="{B73D8572-10AE-4383-A178-FC38F96BC1FC}" destId="{F0DC68F1-4146-432F-B715-12E39B175147}" srcOrd="0" destOrd="0" presId="urn:microsoft.com/office/officeart/2005/8/layout/vList2"/>
    <dgm:cxn modelId="{35136721-D48E-4C78-9A42-38740B86414A}" type="presParOf" srcId="{B73D8572-10AE-4383-A178-FC38F96BC1FC}" destId="{D29CCC8D-8B78-42FB-9FAA-CB6B8FF1A7C7}" srcOrd="1" destOrd="0" presId="urn:microsoft.com/office/officeart/2005/8/layout/vList2"/>
    <dgm:cxn modelId="{F67B553C-D98D-46F4-834D-A49586D2588D}" type="presParOf" srcId="{B73D8572-10AE-4383-A178-FC38F96BC1FC}" destId="{FCE54889-55F0-4591-96A2-D0BC1DDEAE09}" srcOrd="2" destOrd="0" presId="urn:microsoft.com/office/officeart/2005/8/layout/vList2"/>
    <dgm:cxn modelId="{78E19848-6D05-44FC-8FBB-2A0FCF819D57}" type="presParOf" srcId="{B73D8572-10AE-4383-A178-FC38F96BC1FC}" destId="{DE17D4FB-2A30-4DC6-B83A-5B5498D48A67}" srcOrd="3" destOrd="0" presId="urn:microsoft.com/office/officeart/2005/8/layout/vList2"/>
    <dgm:cxn modelId="{A3BA1921-0572-49B8-B0CF-6F658E0DED6F}" type="presParOf" srcId="{B73D8572-10AE-4383-A178-FC38F96BC1FC}" destId="{16BC31FB-1ECD-4583-BE75-01BE61685394}" srcOrd="4" destOrd="0" presId="urn:microsoft.com/office/officeart/2005/8/layout/vList2"/>
    <dgm:cxn modelId="{8053C46A-A3AC-4ECF-9BE5-FCD2E845EE37}" type="presParOf" srcId="{B73D8572-10AE-4383-A178-FC38F96BC1FC}" destId="{9237B839-6AA4-4B45-872B-A602961EC281}" srcOrd="5" destOrd="0" presId="urn:microsoft.com/office/officeart/2005/8/layout/vList2"/>
    <dgm:cxn modelId="{508470A4-ACEA-4816-84AF-7B8E54E2CCA0}" type="presParOf" srcId="{B73D8572-10AE-4383-A178-FC38F96BC1FC}" destId="{BF44AFEB-79FE-4994-BAB6-D3AC98807072}" srcOrd="6" destOrd="0" presId="urn:microsoft.com/office/officeart/2005/8/layout/vList2"/>
    <dgm:cxn modelId="{41FD999C-3370-4352-8131-B92C056FD3B5}" type="presParOf" srcId="{B73D8572-10AE-4383-A178-FC38F96BC1FC}" destId="{7AB27CD8-AF72-4E76-A5FF-2253ABE1AC63}" srcOrd="7" destOrd="0" presId="urn:microsoft.com/office/officeart/2005/8/layout/vList2"/>
    <dgm:cxn modelId="{CEA32F74-E9D2-484B-814B-C70970E7784F}" type="presParOf" srcId="{B73D8572-10AE-4383-A178-FC38F96BC1FC}" destId="{4A1A2095-425D-4A04-9FA5-627033AC02A5}" srcOrd="8" destOrd="0" presId="urn:microsoft.com/office/officeart/2005/8/layout/vList2"/>
    <dgm:cxn modelId="{EA78DE77-3AF5-4F8B-A88B-88042D298651}" type="presParOf" srcId="{B73D8572-10AE-4383-A178-FC38F96BC1FC}" destId="{8593CE4A-B60C-46DF-800C-1B466C1F4659}" srcOrd="9" destOrd="0" presId="urn:microsoft.com/office/officeart/2005/8/layout/vList2"/>
    <dgm:cxn modelId="{C331A9AB-C61B-488F-947C-F4C31F0EB0B4}" type="presParOf" srcId="{B73D8572-10AE-4383-A178-FC38F96BC1FC}" destId="{3048ED94-4A64-4621-A380-B15CE72B567B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277593-B7D8-4A28-ACF0-78B04C841C7F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195D631-CD64-44CE-9BC7-E9E1D7EB1552}">
      <dgm:prSet phldrT="[Text]"/>
      <dgm:spPr/>
      <dgm:t>
        <a:bodyPr/>
        <a:lstStyle/>
        <a:p>
          <a:r>
            <a:rPr lang="en-GB" dirty="0" smtClean="0">
              <a:solidFill>
                <a:schemeClr val="accent1"/>
              </a:solidFill>
            </a:rPr>
            <a:t>Stand </a:t>
          </a:r>
          <a:r>
            <a:rPr lang="en-GB" dirty="0" smtClean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</a:rPr>
            <a:t>alone</a:t>
          </a:r>
          <a:r>
            <a:rPr lang="en-GB" dirty="0" smtClean="0">
              <a:solidFill>
                <a:schemeClr val="accent1"/>
              </a:solidFill>
            </a:rPr>
            <a:t> implementation is best if you want a unified user experience, and have the time and development resources to implement it.</a:t>
          </a:r>
          <a:endParaRPr lang="en-US" dirty="0">
            <a:solidFill>
              <a:schemeClr val="accent1"/>
            </a:solidFill>
          </a:endParaRPr>
        </a:p>
      </dgm:t>
    </dgm:pt>
    <dgm:pt modelId="{5BDA116B-47E1-42AE-93AE-4A4B7CB6086F}" type="parTrans" cxnId="{CCBB16B4-441F-4146-8F73-F0D53C070785}">
      <dgm:prSet/>
      <dgm:spPr/>
      <dgm:t>
        <a:bodyPr/>
        <a:lstStyle/>
        <a:p>
          <a:endParaRPr lang="en-US">
            <a:solidFill>
              <a:schemeClr val="accent1"/>
            </a:solidFill>
          </a:endParaRPr>
        </a:p>
      </dgm:t>
    </dgm:pt>
    <dgm:pt modelId="{ABDA0B4D-6A48-4D73-B529-3A53F5D2CD53}" type="sibTrans" cxnId="{CCBB16B4-441F-4146-8F73-F0D53C070785}">
      <dgm:prSet/>
      <dgm:spPr/>
      <dgm:t>
        <a:bodyPr/>
        <a:lstStyle/>
        <a:p>
          <a:endParaRPr lang="en-US">
            <a:solidFill>
              <a:schemeClr val="accent1"/>
            </a:solidFill>
          </a:endParaRPr>
        </a:p>
      </dgm:t>
    </dgm:pt>
    <dgm:pt modelId="{EC012C9A-94F7-4309-A820-0DDFB7703D8E}">
      <dgm:prSet/>
      <dgm:spPr/>
      <dgm:t>
        <a:bodyPr/>
        <a:lstStyle/>
        <a:p>
          <a:r>
            <a:rPr lang="en-GB" dirty="0" smtClean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</a:rPr>
            <a:t>BRMS embedded version is good if you lack access to solid development resources, or want a rapid turn around.  Can also be used as a ‘stop gap’ until a stand alone implementation is created.</a:t>
          </a:r>
          <a:endParaRPr lang="en-GB" dirty="0" smtClean="0"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a:endParaRPr>
        </a:p>
      </dgm:t>
    </dgm:pt>
    <dgm:pt modelId="{3A5A971C-9F90-474C-BFA5-6DB1A077BAAC}" type="parTrans" cxnId="{E851318C-F110-473C-87CC-A6B9CD670B4F}">
      <dgm:prSet/>
      <dgm:spPr/>
      <dgm:t>
        <a:bodyPr/>
        <a:lstStyle/>
        <a:p>
          <a:endParaRPr lang="en-US">
            <a:solidFill>
              <a:schemeClr val="accent1"/>
            </a:solidFill>
          </a:endParaRPr>
        </a:p>
      </dgm:t>
    </dgm:pt>
    <dgm:pt modelId="{DA7B88AB-80BB-4BB4-AD88-16B9E0933401}" type="sibTrans" cxnId="{E851318C-F110-473C-87CC-A6B9CD670B4F}">
      <dgm:prSet/>
      <dgm:spPr/>
      <dgm:t>
        <a:bodyPr/>
        <a:lstStyle/>
        <a:p>
          <a:endParaRPr lang="en-US">
            <a:solidFill>
              <a:schemeClr val="accent1"/>
            </a:solidFill>
          </a:endParaRPr>
        </a:p>
      </dgm:t>
    </dgm:pt>
    <dgm:pt modelId="{84EEBEA1-8483-41A5-9E60-018B025D3F04}" type="pres">
      <dgm:prSet presAssocID="{80277593-B7D8-4A28-ACF0-78B04C841C7F}" presName="linear" presStyleCnt="0">
        <dgm:presLayoutVars>
          <dgm:animLvl val="lvl"/>
          <dgm:resizeHandles val="exact"/>
        </dgm:presLayoutVars>
      </dgm:prSet>
      <dgm:spPr/>
    </dgm:pt>
    <dgm:pt modelId="{2CCA9C0A-EB5E-4E8F-8FEA-EEDEED24EB18}" type="pres">
      <dgm:prSet presAssocID="{D195D631-CD64-44CE-9BC7-E9E1D7EB155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87FF95-C315-4D4A-919D-ABB6DD445EA4}" type="pres">
      <dgm:prSet presAssocID="{ABDA0B4D-6A48-4D73-B529-3A53F5D2CD53}" presName="spacer" presStyleCnt="0"/>
      <dgm:spPr/>
    </dgm:pt>
    <dgm:pt modelId="{5A60842B-86B1-4636-A1C7-B9A03E7ADD21}" type="pres">
      <dgm:prSet presAssocID="{EC012C9A-94F7-4309-A820-0DDFB7703D8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CBB16B4-441F-4146-8F73-F0D53C070785}" srcId="{80277593-B7D8-4A28-ACF0-78B04C841C7F}" destId="{D195D631-CD64-44CE-9BC7-E9E1D7EB1552}" srcOrd="0" destOrd="0" parTransId="{5BDA116B-47E1-42AE-93AE-4A4B7CB6086F}" sibTransId="{ABDA0B4D-6A48-4D73-B529-3A53F5D2CD53}"/>
    <dgm:cxn modelId="{C3F9F89B-05EF-40F3-B6F6-6017C437E6CD}" type="presOf" srcId="{80277593-B7D8-4A28-ACF0-78B04C841C7F}" destId="{84EEBEA1-8483-41A5-9E60-018B025D3F04}" srcOrd="0" destOrd="0" presId="urn:microsoft.com/office/officeart/2005/8/layout/vList2"/>
    <dgm:cxn modelId="{E851318C-F110-473C-87CC-A6B9CD670B4F}" srcId="{80277593-B7D8-4A28-ACF0-78B04C841C7F}" destId="{EC012C9A-94F7-4309-A820-0DDFB7703D8E}" srcOrd="1" destOrd="0" parTransId="{3A5A971C-9F90-474C-BFA5-6DB1A077BAAC}" sibTransId="{DA7B88AB-80BB-4BB4-AD88-16B9E0933401}"/>
    <dgm:cxn modelId="{0D961657-0DFF-4703-ADEF-08C3403A4775}" type="presOf" srcId="{EC012C9A-94F7-4309-A820-0DDFB7703D8E}" destId="{5A60842B-86B1-4636-A1C7-B9A03E7ADD21}" srcOrd="0" destOrd="0" presId="urn:microsoft.com/office/officeart/2005/8/layout/vList2"/>
    <dgm:cxn modelId="{02F32ED8-10E7-4FD9-AFF6-75AB320712F1}" type="presOf" srcId="{D195D631-CD64-44CE-9BC7-E9E1D7EB1552}" destId="{2CCA9C0A-EB5E-4E8F-8FEA-EEDEED24EB18}" srcOrd="0" destOrd="0" presId="urn:microsoft.com/office/officeart/2005/8/layout/vList2"/>
    <dgm:cxn modelId="{6FD174EE-129D-4D2D-B8AE-111055BA0DE5}" type="presParOf" srcId="{84EEBEA1-8483-41A5-9E60-018B025D3F04}" destId="{2CCA9C0A-EB5E-4E8F-8FEA-EEDEED24EB18}" srcOrd="0" destOrd="0" presId="urn:microsoft.com/office/officeart/2005/8/layout/vList2"/>
    <dgm:cxn modelId="{B8DF24D0-25E1-47DC-A63B-3CFFE7A05545}" type="presParOf" srcId="{84EEBEA1-8483-41A5-9E60-018B025D3F04}" destId="{1887FF95-C315-4D4A-919D-ABB6DD445EA4}" srcOrd="1" destOrd="0" presId="urn:microsoft.com/office/officeart/2005/8/layout/vList2"/>
    <dgm:cxn modelId="{BD4CCFBA-B37C-4F62-B8CF-8ED84EBE83A6}" type="presParOf" srcId="{84EEBEA1-8483-41A5-9E60-018B025D3F04}" destId="{5A60842B-86B1-4636-A1C7-B9A03E7ADD21}" srcOrd="2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615D2E-D8DC-4A01-A72D-6D7A0F0F2207}">
      <dsp:nvSpPr>
        <dsp:cNvPr id="0" name=""/>
        <dsp:cNvSpPr/>
      </dsp:nvSpPr>
      <dsp:spPr>
        <a:xfrm>
          <a:off x="0" y="96691"/>
          <a:ext cx="7456487" cy="167075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200" kern="1200" dirty="0" smtClean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atin typeface="+mj-lt"/>
            </a:rPr>
            <a:t>BPMN and human task flow execution inside BRMS</a:t>
          </a:r>
          <a:endParaRPr lang="en-US" sz="4200" kern="1200" dirty="0"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atin typeface="+mj-lt"/>
          </a:endParaRPr>
        </a:p>
      </dsp:txBody>
      <dsp:txXfrm>
        <a:off x="0" y="96691"/>
        <a:ext cx="7456487" cy="1670759"/>
      </dsp:txXfrm>
    </dsp:sp>
    <dsp:sp modelId="{A7235C26-2594-42BC-8F9D-826F2335D515}">
      <dsp:nvSpPr>
        <dsp:cNvPr id="0" name=""/>
        <dsp:cNvSpPr/>
      </dsp:nvSpPr>
      <dsp:spPr>
        <a:xfrm>
          <a:off x="0" y="1888411"/>
          <a:ext cx="7456487" cy="167075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200" kern="1200" dirty="0" smtClean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atin typeface="+mj-lt"/>
            </a:rPr>
            <a:t>Standalone BPMN process</a:t>
          </a:r>
          <a:endParaRPr lang="en-GB" sz="4200" kern="1200" dirty="0" smtClean="0"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atin typeface="+mj-lt"/>
          </a:endParaRPr>
        </a:p>
      </dsp:txBody>
      <dsp:txXfrm>
        <a:off x="0" y="1888411"/>
        <a:ext cx="7456487" cy="167075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DC68F1-4146-432F-B715-12E39B175147}">
      <dsp:nvSpPr>
        <dsp:cNvPr id="0" name=""/>
        <dsp:cNvSpPr/>
      </dsp:nvSpPr>
      <dsp:spPr>
        <a:xfrm>
          <a:off x="0" y="71958"/>
          <a:ext cx="7456487" cy="4557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atin typeface="+mj-lt"/>
            </a:rPr>
            <a:t>True application and workflow integration of Human Tasks</a:t>
          </a:r>
          <a:endParaRPr lang="en-US" sz="1900" kern="1200" dirty="0"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atin typeface="+mj-lt"/>
          </a:endParaRPr>
        </a:p>
      </dsp:txBody>
      <dsp:txXfrm>
        <a:off x="0" y="71958"/>
        <a:ext cx="7456487" cy="455715"/>
      </dsp:txXfrm>
    </dsp:sp>
    <dsp:sp modelId="{FCE54889-55F0-4591-96A2-D0BC1DDEAE09}">
      <dsp:nvSpPr>
        <dsp:cNvPr id="0" name=""/>
        <dsp:cNvSpPr/>
      </dsp:nvSpPr>
      <dsp:spPr>
        <a:xfrm>
          <a:off x="0" y="582393"/>
          <a:ext cx="7456487" cy="4557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atin typeface="+mj-lt"/>
            </a:rPr>
            <a:t>Complete ability to maintain a single corporate identity</a:t>
          </a:r>
          <a:endParaRPr lang="en-GB" sz="1900" kern="1200" dirty="0" smtClean="0"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atin typeface="+mj-lt"/>
          </a:endParaRPr>
        </a:p>
      </dsp:txBody>
      <dsp:txXfrm>
        <a:off x="0" y="582393"/>
        <a:ext cx="7456487" cy="455715"/>
      </dsp:txXfrm>
    </dsp:sp>
    <dsp:sp modelId="{16BC31FB-1ECD-4583-BE75-01BE61685394}">
      <dsp:nvSpPr>
        <dsp:cNvPr id="0" name=""/>
        <dsp:cNvSpPr/>
      </dsp:nvSpPr>
      <dsp:spPr>
        <a:xfrm>
          <a:off x="0" y="1092828"/>
          <a:ext cx="7456487" cy="4557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atin typeface="+mj-lt"/>
            </a:rPr>
            <a:t>Ability to scale and load balance human task management</a:t>
          </a:r>
          <a:endParaRPr lang="en-GB" sz="1900" kern="1200" dirty="0" smtClean="0"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atin typeface="+mj-lt"/>
          </a:endParaRPr>
        </a:p>
      </dsp:txBody>
      <dsp:txXfrm>
        <a:off x="0" y="1092828"/>
        <a:ext cx="7456487" cy="455715"/>
      </dsp:txXfrm>
    </dsp:sp>
    <dsp:sp modelId="{BF44AFEB-79FE-4994-BAB6-D3AC98807072}">
      <dsp:nvSpPr>
        <dsp:cNvPr id="0" name=""/>
        <dsp:cNvSpPr/>
      </dsp:nvSpPr>
      <dsp:spPr>
        <a:xfrm>
          <a:off x="0" y="1603263"/>
          <a:ext cx="7456487" cy="4557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atin typeface="+mj-lt"/>
            </a:rPr>
            <a:t>Keeps BRMS in production as a repository</a:t>
          </a:r>
          <a:endParaRPr lang="en-GB" sz="1900" kern="1200" dirty="0" smtClean="0"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atin typeface="+mj-lt"/>
          </a:endParaRPr>
        </a:p>
      </dsp:txBody>
      <dsp:txXfrm>
        <a:off x="0" y="1603263"/>
        <a:ext cx="7456487" cy="455715"/>
      </dsp:txXfrm>
    </dsp:sp>
    <dsp:sp modelId="{4A1A2095-425D-4A04-9FA5-627033AC02A5}">
      <dsp:nvSpPr>
        <dsp:cNvPr id="0" name=""/>
        <dsp:cNvSpPr/>
      </dsp:nvSpPr>
      <dsp:spPr>
        <a:xfrm>
          <a:off x="0" y="2113698"/>
          <a:ext cx="7456487" cy="4557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atin typeface="+mj-lt"/>
            </a:rPr>
            <a:t>Currently documentation on this approach is poor</a:t>
          </a:r>
          <a:endParaRPr lang="en-GB" sz="1900" kern="1200" dirty="0" smtClean="0"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atin typeface="+mj-lt"/>
          </a:endParaRPr>
        </a:p>
      </dsp:txBody>
      <dsp:txXfrm>
        <a:off x="0" y="2113698"/>
        <a:ext cx="7456487" cy="455715"/>
      </dsp:txXfrm>
    </dsp:sp>
    <dsp:sp modelId="{3048ED94-4A64-4621-A380-B15CE72B567B}">
      <dsp:nvSpPr>
        <dsp:cNvPr id="0" name=""/>
        <dsp:cNvSpPr/>
      </dsp:nvSpPr>
      <dsp:spPr>
        <a:xfrm>
          <a:off x="0" y="2624133"/>
          <a:ext cx="7456487" cy="4557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atin typeface="+mj-lt"/>
            </a:rPr>
            <a:t>Can be costly to get framework in place initially</a:t>
          </a:r>
          <a:endParaRPr lang="en-GB" sz="1900" kern="1200" dirty="0" smtClean="0"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atin typeface="+mj-lt"/>
          </a:endParaRPr>
        </a:p>
      </dsp:txBody>
      <dsp:txXfrm>
        <a:off x="0" y="2624133"/>
        <a:ext cx="7456487" cy="45571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CA9C0A-EB5E-4E8F-8FEA-EEDEED24EB18}">
      <dsp:nvSpPr>
        <dsp:cNvPr id="0" name=""/>
        <dsp:cNvSpPr/>
      </dsp:nvSpPr>
      <dsp:spPr>
        <a:xfrm>
          <a:off x="0" y="33478"/>
          <a:ext cx="7456487" cy="168644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>
              <a:solidFill>
                <a:schemeClr val="accent1"/>
              </a:solidFill>
            </a:rPr>
            <a:t>Stand </a:t>
          </a:r>
          <a:r>
            <a:rPr lang="en-GB" sz="2500" kern="1200" dirty="0" smtClean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</a:rPr>
            <a:t>alone</a:t>
          </a:r>
          <a:r>
            <a:rPr lang="en-GB" sz="2500" kern="1200" dirty="0" smtClean="0">
              <a:solidFill>
                <a:schemeClr val="accent1"/>
              </a:solidFill>
            </a:rPr>
            <a:t> implementation is best if you want a unified user experience, and have the time and development resources to implement it.</a:t>
          </a:r>
          <a:endParaRPr lang="en-US" sz="2500" kern="1200" dirty="0">
            <a:solidFill>
              <a:schemeClr val="accent1"/>
            </a:solidFill>
          </a:endParaRPr>
        </a:p>
      </dsp:txBody>
      <dsp:txXfrm>
        <a:off x="0" y="33478"/>
        <a:ext cx="7456487" cy="1686445"/>
      </dsp:txXfrm>
    </dsp:sp>
    <dsp:sp modelId="{5A60842B-86B1-4636-A1C7-B9A03E7ADD21}">
      <dsp:nvSpPr>
        <dsp:cNvPr id="0" name=""/>
        <dsp:cNvSpPr/>
      </dsp:nvSpPr>
      <dsp:spPr>
        <a:xfrm>
          <a:off x="0" y="1791923"/>
          <a:ext cx="7456487" cy="168644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</a:rPr>
            <a:t>BRMS embedded version is good if you lack access to solid development resources, or want a rapid turn around.  Can also be used as a ‘stop gap’ until a stand alone implementation is created.</a:t>
          </a:r>
          <a:endParaRPr lang="en-GB" sz="2500" kern="1200" dirty="0" smtClean="0"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a:endParaRPr>
        </a:p>
      </dsp:txBody>
      <dsp:txXfrm>
        <a:off x="0" y="1791923"/>
        <a:ext cx="7456487" cy="16864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56" name="Group 56"/>
          <p:cNvGrpSpPr>
            <a:grpSpLocks/>
          </p:cNvGrpSpPr>
          <p:nvPr/>
        </p:nvGrpSpPr>
        <p:grpSpPr bwMode="auto">
          <a:xfrm>
            <a:off x="476250" y="9485313"/>
            <a:ext cx="6107113" cy="325437"/>
            <a:chOff x="300" y="5975"/>
            <a:chExt cx="3847" cy="205"/>
          </a:xfrm>
        </p:grpSpPr>
        <p:grpSp>
          <p:nvGrpSpPr>
            <p:cNvPr id="76843" name="Group 43"/>
            <p:cNvGrpSpPr>
              <a:grpSpLocks noChangeAspect="1"/>
            </p:cNvGrpSpPr>
            <p:nvPr/>
          </p:nvGrpSpPr>
          <p:grpSpPr bwMode="auto">
            <a:xfrm>
              <a:off x="3557" y="5975"/>
              <a:ext cx="590" cy="192"/>
              <a:chOff x="443" y="959"/>
              <a:chExt cx="907" cy="318"/>
            </a:xfrm>
          </p:grpSpPr>
          <p:sp>
            <p:nvSpPr>
              <p:cNvPr id="76844" name="AutoShape 44"/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443" y="959"/>
                <a:ext cx="907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45" name="Freeform 45"/>
              <p:cNvSpPr>
                <a:spLocks/>
              </p:cNvSpPr>
              <p:nvPr userDrawn="1"/>
            </p:nvSpPr>
            <p:spPr bwMode="auto">
              <a:xfrm>
                <a:off x="444" y="958"/>
                <a:ext cx="187" cy="216"/>
              </a:xfrm>
              <a:custGeom>
                <a:avLst/>
                <a:gdLst/>
                <a:ahLst/>
                <a:cxnLst>
                  <a:cxn ang="0">
                    <a:pos x="108" y="88"/>
                  </a:cxn>
                  <a:cxn ang="0">
                    <a:pos x="35" y="49"/>
                  </a:cxn>
                  <a:cxn ang="0">
                    <a:pos x="50" y="25"/>
                  </a:cxn>
                  <a:cxn ang="0">
                    <a:pos x="92" y="14"/>
                  </a:cxn>
                  <a:cxn ang="0">
                    <a:pos x="144" y="42"/>
                  </a:cxn>
                  <a:cxn ang="0">
                    <a:pos x="160" y="79"/>
                  </a:cxn>
                  <a:cxn ang="0">
                    <a:pos x="175" y="79"/>
                  </a:cxn>
                  <a:cxn ang="0">
                    <a:pos x="175" y="13"/>
                  </a:cxn>
                  <a:cxn ang="0">
                    <a:pos x="173" y="12"/>
                  </a:cxn>
                  <a:cxn ang="0">
                    <a:pos x="96" y="0"/>
                  </a:cxn>
                  <a:cxn ang="0">
                    <a:pos x="27" y="16"/>
                  </a:cxn>
                  <a:cxn ang="0">
                    <a:pos x="0" y="62"/>
                  </a:cxn>
                  <a:cxn ang="0">
                    <a:pos x="83" y="125"/>
                  </a:cxn>
                  <a:cxn ang="0">
                    <a:pos x="150" y="168"/>
                  </a:cxn>
                  <a:cxn ang="0">
                    <a:pos x="88" y="207"/>
                  </a:cxn>
                  <a:cxn ang="0">
                    <a:pos x="20" y="135"/>
                  </a:cxn>
                  <a:cxn ang="0">
                    <a:pos x="20" y="132"/>
                  </a:cxn>
                  <a:cxn ang="0">
                    <a:pos x="4" y="132"/>
                  </a:cxn>
                  <a:cxn ang="0">
                    <a:pos x="4" y="204"/>
                  </a:cxn>
                  <a:cxn ang="0">
                    <a:pos x="6" y="205"/>
                  </a:cxn>
                  <a:cxn ang="0">
                    <a:pos x="83" y="222"/>
                  </a:cxn>
                  <a:cxn ang="0">
                    <a:pos x="192" y="153"/>
                  </a:cxn>
                  <a:cxn ang="0">
                    <a:pos x="108" y="88"/>
                  </a:cxn>
                </a:cxnLst>
                <a:rect l="0" t="0" r="r" b="b"/>
                <a:pathLst>
                  <a:path w="192" h="222">
                    <a:moveTo>
                      <a:pt x="108" y="88"/>
                    </a:moveTo>
                    <a:cubicBezTo>
                      <a:pt x="51" y="73"/>
                      <a:pt x="35" y="67"/>
                      <a:pt x="35" y="49"/>
                    </a:cubicBezTo>
                    <a:cubicBezTo>
                      <a:pt x="35" y="40"/>
                      <a:pt x="41" y="31"/>
                      <a:pt x="50" y="25"/>
                    </a:cubicBezTo>
                    <a:cubicBezTo>
                      <a:pt x="61" y="18"/>
                      <a:pt x="76" y="14"/>
                      <a:pt x="92" y="14"/>
                    </a:cubicBezTo>
                    <a:cubicBezTo>
                      <a:pt x="120" y="14"/>
                      <a:pt x="136" y="22"/>
                      <a:pt x="144" y="42"/>
                    </a:cubicBezTo>
                    <a:cubicBezTo>
                      <a:pt x="160" y="79"/>
                      <a:pt x="160" y="79"/>
                      <a:pt x="160" y="79"/>
                    </a:cubicBezTo>
                    <a:cubicBezTo>
                      <a:pt x="175" y="79"/>
                      <a:pt x="175" y="79"/>
                      <a:pt x="175" y="79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73" y="12"/>
                      <a:pt x="173" y="12"/>
                      <a:pt x="173" y="12"/>
                    </a:cubicBezTo>
                    <a:cubicBezTo>
                      <a:pt x="149" y="4"/>
                      <a:pt x="123" y="0"/>
                      <a:pt x="96" y="0"/>
                    </a:cubicBezTo>
                    <a:cubicBezTo>
                      <a:pt x="68" y="0"/>
                      <a:pt x="44" y="5"/>
                      <a:pt x="27" y="16"/>
                    </a:cubicBezTo>
                    <a:cubicBezTo>
                      <a:pt x="9" y="28"/>
                      <a:pt x="0" y="44"/>
                      <a:pt x="0" y="62"/>
                    </a:cubicBezTo>
                    <a:cubicBezTo>
                      <a:pt x="0" y="102"/>
                      <a:pt x="44" y="114"/>
                      <a:pt x="83" y="125"/>
                    </a:cubicBezTo>
                    <a:cubicBezTo>
                      <a:pt x="117" y="134"/>
                      <a:pt x="150" y="143"/>
                      <a:pt x="150" y="168"/>
                    </a:cubicBezTo>
                    <a:cubicBezTo>
                      <a:pt x="150" y="190"/>
                      <a:pt x="123" y="207"/>
                      <a:pt x="88" y="207"/>
                    </a:cubicBezTo>
                    <a:cubicBezTo>
                      <a:pt x="53" y="207"/>
                      <a:pt x="38" y="191"/>
                      <a:pt x="20" y="135"/>
                    </a:cubicBezTo>
                    <a:cubicBezTo>
                      <a:pt x="20" y="132"/>
                      <a:pt x="20" y="132"/>
                      <a:pt x="20" y="132"/>
                    </a:cubicBezTo>
                    <a:cubicBezTo>
                      <a:pt x="4" y="132"/>
                      <a:pt x="4" y="132"/>
                      <a:pt x="4" y="132"/>
                    </a:cubicBezTo>
                    <a:cubicBezTo>
                      <a:pt x="4" y="204"/>
                      <a:pt x="4" y="204"/>
                      <a:pt x="4" y="204"/>
                    </a:cubicBezTo>
                    <a:cubicBezTo>
                      <a:pt x="6" y="205"/>
                      <a:pt x="6" y="205"/>
                      <a:pt x="6" y="205"/>
                    </a:cubicBezTo>
                    <a:cubicBezTo>
                      <a:pt x="25" y="214"/>
                      <a:pt x="59" y="222"/>
                      <a:pt x="83" y="222"/>
                    </a:cubicBezTo>
                    <a:cubicBezTo>
                      <a:pt x="146" y="222"/>
                      <a:pt x="192" y="193"/>
                      <a:pt x="192" y="153"/>
                    </a:cubicBezTo>
                    <a:cubicBezTo>
                      <a:pt x="192" y="116"/>
                      <a:pt x="165" y="104"/>
                      <a:pt x="108" y="88"/>
                    </a:cubicBezTo>
                    <a:close/>
                  </a:path>
                </a:pathLst>
              </a:custGeom>
              <a:solidFill>
                <a:srgbClr val="E616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46" name="Freeform 46"/>
              <p:cNvSpPr>
                <a:spLocks noEditPoints="1"/>
              </p:cNvSpPr>
              <p:nvPr userDrawn="1"/>
            </p:nvSpPr>
            <p:spPr bwMode="auto">
              <a:xfrm>
                <a:off x="650" y="1011"/>
                <a:ext cx="179" cy="163"/>
              </a:xfrm>
              <a:custGeom>
                <a:avLst/>
                <a:gdLst/>
                <a:ahLst/>
                <a:cxnLst>
                  <a:cxn ang="0">
                    <a:pos x="92" y="0"/>
                  </a:cxn>
                  <a:cxn ang="0">
                    <a:pos x="0" y="84"/>
                  </a:cxn>
                  <a:cxn ang="0">
                    <a:pos x="92" y="168"/>
                  </a:cxn>
                  <a:cxn ang="0">
                    <a:pos x="184" y="84"/>
                  </a:cxn>
                  <a:cxn ang="0">
                    <a:pos x="92" y="0"/>
                  </a:cxn>
                  <a:cxn ang="0">
                    <a:pos x="92" y="15"/>
                  </a:cxn>
                  <a:cxn ang="0">
                    <a:pos x="134" y="84"/>
                  </a:cxn>
                  <a:cxn ang="0">
                    <a:pos x="92" y="153"/>
                  </a:cxn>
                  <a:cxn ang="0">
                    <a:pos x="50" y="84"/>
                  </a:cxn>
                  <a:cxn ang="0">
                    <a:pos x="92" y="15"/>
                  </a:cxn>
                </a:cxnLst>
                <a:rect l="0" t="0" r="r" b="b"/>
                <a:pathLst>
                  <a:path w="184" h="168">
                    <a:moveTo>
                      <a:pt x="92" y="0"/>
                    </a:moveTo>
                    <a:cubicBezTo>
                      <a:pt x="39" y="0"/>
                      <a:pt x="0" y="35"/>
                      <a:pt x="0" y="84"/>
                    </a:cubicBezTo>
                    <a:cubicBezTo>
                      <a:pt x="0" y="132"/>
                      <a:pt x="39" y="168"/>
                      <a:pt x="92" y="168"/>
                    </a:cubicBezTo>
                    <a:cubicBezTo>
                      <a:pt x="145" y="168"/>
                      <a:pt x="184" y="132"/>
                      <a:pt x="184" y="84"/>
                    </a:cubicBezTo>
                    <a:cubicBezTo>
                      <a:pt x="184" y="35"/>
                      <a:pt x="145" y="0"/>
                      <a:pt x="92" y="0"/>
                    </a:cubicBezTo>
                    <a:close/>
                    <a:moveTo>
                      <a:pt x="92" y="15"/>
                    </a:moveTo>
                    <a:cubicBezTo>
                      <a:pt x="118" y="15"/>
                      <a:pt x="134" y="26"/>
                      <a:pt x="134" y="84"/>
                    </a:cubicBezTo>
                    <a:cubicBezTo>
                      <a:pt x="134" y="141"/>
                      <a:pt x="118" y="153"/>
                      <a:pt x="92" y="153"/>
                    </a:cubicBezTo>
                    <a:cubicBezTo>
                      <a:pt x="66" y="153"/>
                      <a:pt x="50" y="141"/>
                      <a:pt x="50" y="84"/>
                    </a:cubicBezTo>
                    <a:cubicBezTo>
                      <a:pt x="50" y="26"/>
                      <a:pt x="66" y="15"/>
                      <a:pt x="92" y="15"/>
                    </a:cubicBezTo>
                    <a:close/>
                  </a:path>
                </a:pathLst>
              </a:custGeom>
              <a:solidFill>
                <a:srgbClr val="E616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47" name="Freeform 47"/>
              <p:cNvSpPr>
                <a:spLocks noEditPoints="1"/>
              </p:cNvSpPr>
              <p:nvPr userDrawn="1"/>
            </p:nvSpPr>
            <p:spPr bwMode="auto">
              <a:xfrm>
                <a:off x="841" y="1011"/>
                <a:ext cx="185" cy="2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64" y="16"/>
                  </a:cxn>
                  <a:cxn ang="0">
                    <a:pos x="64" y="5"/>
                  </a:cxn>
                  <a:cxn ang="0">
                    <a:pos x="0" y="5"/>
                  </a:cxn>
                  <a:cxn ang="0">
                    <a:pos x="0" y="19"/>
                  </a:cxn>
                  <a:cxn ang="0">
                    <a:pos x="20" y="19"/>
                  </a:cxn>
                  <a:cxn ang="0">
                    <a:pos x="20" y="200"/>
                  </a:cxn>
                  <a:cxn ang="0">
                    <a:pos x="0" y="200"/>
                  </a:cxn>
                  <a:cxn ang="0">
                    <a:pos x="0" y="214"/>
                  </a:cxn>
                  <a:cxn ang="0">
                    <a:pos x="66" y="214"/>
                  </a:cxn>
                  <a:cxn ang="0">
                    <a:pos x="66" y="152"/>
                  </a:cxn>
                  <a:cxn ang="0">
                    <a:pos x="108" y="168"/>
                  </a:cxn>
                  <a:cxn ang="0">
                    <a:pos x="191" y="84"/>
                  </a:cxn>
                  <a:cxn ang="0">
                    <a:pos x="109" y="0"/>
                  </a:cxn>
                  <a:cxn ang="0">
                    <a:pos x="102" y="16"/>
                  </a:cxn>
                  <a:cxn ang="0">
                    <a:pos x="141" y="84"/>
                  </a:cxn>
                  <a:cxn ang="0">
                    <a:pos x="104" y="151"/>
                  </a:cxn>
                  <a:cxn ang="0">
                    <a:pos x="66" y="84"/>
                  </a:cxn>
                  <a:cxn ang="0">
                    <a:pos x="102" y="16"/>
                  </a:cxn>
                </a:cxnLst>
                <a:rect l="0" t="0" r="r" b="b"/>
                <a:pathLst>
                  <a:path w="191" h="214">
                    <a:moveTo>
                      <a:pt x="109" y="0"/>
                    </a:moveTo>
                    <a:cubicBezTo>
                      <a:pt x="90" y="0"/>
                      <a:pt x="74" y="6"/>
                      <a:pt x="64" y="16"/>
                    </a:cubicBezTo>
                    <a:cubicBezTo>
                      <a:pt x="64" y="12"/>
                      <a:pt x="64" y="5"/>
                      <a:pt x="64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15" y="19"/>
                      <a:pt x="20" y="19"/>
                    </a:cubicBezTo>
                    <a:cubicBezTo>
                      <a:pt x="20" y="27"/>
                      <a:pt x="20" y="192"/>
                      <a:pt x="20" y="200"/>
                    </a:cubicBezTo>
                    <a:cubicBezTo>
                      <a:pt x="15" y="200"/>
                      <a:pt x="0" y="200"/>
                      <a:pt x="0" y="200"/>
                    </a:cubicBezTo>
                    <a:cubicBezTo>
                      <a:pt x="0" y="214"/>
                      <a:pt x="0" y="214"/>
                      <a:pt x="0" y="214"/>
                    </a:cubicBezTo>
                    <a:cubicBezTo>
                      <a:pt x="66" y="214"/>
                      <a:pt x="66" y="214"/>
                      <a:pt x="66" y="214"/>
                    </a:cubicBezTo>
                    <a:cubicBezTo>
                      <a:pt x="66" y="214"/>
                      <a:pt x="66" y="166"/>
                      <a:pt x="66" y="152"/>
                    </a:cubicBezTo>
                    <a:cubicBezTo>
                      <a:pt x="76" y="162"/>
                      <a:pt x="90" y="168"/>
                      <a:pt x="108" y="168"/>
                    </a:cubicBezTo>
                    <a:cubicBezTo>
                      <a:pt x="148" y="168"/>
                      <a:pt x="191" y="141"/>
                      <a:pt x="191" y="84"/>
                    </a:cubicBezTo>
                    <a:cubicBezTo>
                      <a:pt x="191" y="34"/>
                      <a:pt x="157" y="0"/>
                      <a:pt x="109" y="0"/>
                    </a:cubicBezTo>
                    <a:close/>
                    <a:moveTo>
                      <a:pt x="102" y="16"/>
                    </a:moveTo>
                    <a:cubicBezTo>
                      <a:pt x="128" y="16"/>
                      <a:pt x="141" y="38"/>
                      <a:pt x="141" y="84"/>
                    </a:cubicBezTo>
                    <a:cubicBezTo>
                      <a:pt x="141" y="140"/>
                      <a:pt x="127" y="151"/>
                      <a:pt x="104" y="151"/>
                    </a:cubicBezTo>
                    <a:cubicBezTo>
                      <a:pt x="86" y="151"/>
                      <a:pt x="66" y="144"/>
                      <a:pt x="66" y="84"/>
                    </a:cubicBezTo>
                    <a:cubicBezTo>
                      <a:pt x="66" y="21"/>
                      <a:pt x="84" y="16"/>
                      <a:pt x="102" y="16"/>
                    </a:cubicBezTo>
                    <a:close/>
                  </a:path>
                </a:pathLst>
              </a:custGeom>
              <a:solidFill>
                <a:srgbClr val="E616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48" name="Freeform 48"/>
              <p:cNvSpPr>
                <a:spLocks/>
              </p:cNvSpPr>
              <p:nvPr userDrawn="1"/>
            </p:nvSpPr>
            <p:spPr bwMode="auto">
              <a:xfrm>
                <a:off x="1045" y="1011"/>
                <a:ext cx="140" cy="158"/>
              </a:xfrm>
              <a:custGeom>
                <a:avLst/>
                <a:gdLst/>
                <a:ahLst/>
                <a:cxnLst>
                  <a:cxn ang="0">
                    <a:pos x="141" y="6"/>
                  </a:cxn>
                  <a:cxn ang="0">
                    <a:pos x="112" y="0"/>
                  </a:cxn>
                  <a:cxn ang="0">
                    <a:pos x="66" y="18"/>
                  </a:cxn>
                  <a:cxn ang="0">
                    <a:pos x="66" y="5"/>
                  </a:cxn>
                  <a:cxn ang="0">
                    <a:pos x="0" y="5"/>
                  </a:cxn>
                  <a:cxn ang="0">
                    <a:pos x="0" y="19"/>
                  </a:cxn>
                  <a:cxn ang="0">
                    <a:pos x="21" y="19"/>
                  </a:cxn>
                  <a:cxn ang="0">
                    <a:pos x="21" y="148"/>
                  </a:cxn>
                  <a:cxn ang="0">
                    <a:pos x="0" y="148"/>
                  </a:cxn>
                  <a:cxn ang="0">
                    <a:pos x="0" y="163"/>
                  </a:cxn>
                  <a:cxn ang="0">
                    <a:pos x="67" y="163"/>
                  </a:cxn>
                  <a:cxn ang="0">
                    <a:pos x="67" y="63"/>
                  </a:cxn>
                  <a:cxn ang="0">
                    <a:pos x="96" y="19"/>
                  </a:cxn>
                  <a:cxn ang="0">
                    <a:pos x="113" y="38"/>
                  </a:cxn>
                  <a:cxn ang="0">
                    <a:pos x="127" y="67"/>
                  </a:cxn>
                  <a:cxn ang="0">
                    <a:pos x="144" y="67"/>
                  </a:cxn>
                  <a:cxn ang="0">
                    <a:pos x="144" y="6"/>
                  </a:cxn>
                  <a:cxn ang="0">
                    <a:pos x="141" y="6"/>
                  </a:cxn>
                </a:cxnLst>
                <a:rect l="0" t="0" r="r" b="b"/>
                <a:pathLst>
                  <a:path w="144" h="163">
                    <a:moveTo>
                      <a:pt x="141" y="6"/>
                    </a:moveTo>
                    <a:cubicBezTo>
                      <a:pt x="137" y="4"/>
                      <a:pt x="124" y="0"/>
                      <a:pt x="112" y="0"/>
                    </a:cubicBezTo>
                    <a:cubicBezTo>
                      <a:pt x="91" y="0"/>
                      <a:pt x="76" y="6"/>
                      <a:pt x="66" y="18"/>
                    </a:cubicBezTo>
                    <a:cubicBezTo>
                      <a:pt x="66" y="14"/>
                      <a:pt x="66" y="5"/>
                      <a:pt x="66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16" y="19"/>
                      <a:pt x="21" y="19"/>
                    </a:cubicBezTo>
                    <a:cubicBezTo>
                      <a:pt x="21" y="27"/>
                      <a:pt x="21" y="141"/>
                      <a:pt x="21" y="148"/>
                    </a:cubicBezTo>
                    <a:cubicBezTo>
                      <a:pt x="16" y="148"/>
                      <a:pt x="0" y="148"/>
                      <a:pt x="0" y="148"/>
                    </a:cubicBezTo>
                    <a:cubicBezTo>
                      <a:pt x="0" y="163"/>
                      <a:pt x="0" y="163"/>
                      <a:pt x="0" y="163"/>
                    </a:cubicBezTo>
                    <a:cubicBezTo>
                      <a:pt x="67" y="163"/>
                      <a:pt x="67" y="163"/>
                      <a:pt x="67" y="163"/>
                    </a:cubicBezTo>
                    <a:cubicBezTo>
                      <a:pt x="67" y="63"/>
                      <a:pt x="67" y="63"/>
                      <a:pt x="67" y="63"/>
                    </a:cubicBezTo>
                    <a:cubicBezTo>
                      <a:pt x="67" y="38"/>
                      <a:pt x="82" y="19"/>
                      <a:pt x="96" y="19"/>
                    </a:cubicBezTo>
                    <a:cubicBezTo>
                      <a:pt x="103" y="19"/>
                      <a:pt x="106" y="22"/>
                      <a:pt x="113" y="38"/>
                    </a:cubicBezTo>
                    <a:cubicBezTo>
                      <a:pt x="127" y="67"/>
                      <a:pt x="127" y="67"/>
                      <a:pt x="127" y="67"/>
                    </a:cubicBezTo>
                    <a:cubicBezTo>
                      <a:pt x="144" y="67"/>
                      <a:pt x="144" y="67"/>
                      <a:pt x="144" y="67"/>
                    </a:cubicBezTo>
                    <a:cubicBezTo>
                      <a:pt x="144" y="6"/>
                      <a:pt x="144" y="6"/>
                      <a:pt x="144" y="6"/>
                    </a:cubicBezTo>
                    <a:lnTo>
                      <a:pt x="141" y="6"/>
                    </a:lnTo>
                    <a:close/>
                  </a:path>
                </a:pathLst>
              </a:custGeom>
              <a:solidFill>
                <a:srgbClr val="E616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49" name="Freeform 49"/>
              <p:cNvSpPr>
                <a:spLocks noEditPoints="1"/>
              </p:cNvSpPr>
              <p:nvPr userDrawn="1"/>
            </p:nvSpPr>
            <p:spPr bwMode="auto">
              <a:xfrm>
                <a:off x="1189" y="1011"/>
                <a:ext cx="162" cy="163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27" y="11"/>
                  </a:cxn>
                  <a:cxn ang="0">
                    <a:pos x="24" y="12"/>
                  </a:cxn>
                  <a:cxn ang="0">
                    <a:pos x="24" y="67"/>
                  </a:cxn>
                  <a:cxn ang="0">
                    <a:pos x="40" y="67"/>
                  </a:cxn>
                  <a:cxn ang="0">
                    <a:pos x="41" y="64"/>
                  </a:cxn>
                  <a:cxn ang="0">
                    <a:pos x="92" y="15"/>
                  </a:cxn>
                  <a:cxn ang="0">
                    <a:pos x="116" y="20"/>
                  </a:cxn>
                  <a:cxn ang="0">
                    <a:pos x="124" y="37"/>
                  </a:cxn>
                  <a:cxn ang="0">
                    <a:pos x="124" y="65"/>
                  </a:cxn>
                  <a:cxn ang="0">
                    <a:pos x="77" y="75"/>
                  </a:cxn>
                  <a:cxn ang="0">
                    <a:pos x="0" y="123"/>
                  </a:cxn>
                  <a:cxn ang="0">
                    <a:pos x="65" y="168"/>
                  </a:cxn>
                  <a:cxn ang="0">
                    <a:pos x="124" y="144"/>
                  </a:cxn>
                  <a:cxn ang="0">
                    <a:pos x="124" y="163"/>
                  </a:cxn>
                  <a:cxn ang="0">
                    <a:pos x="167" y="163"/>
                  </a:cxn>
                  <a:cxn ang="0">
                    <a:pos x="167" y="42"/>
                  </a:cxn>
                  <a:cxn ang="0">
                    <a:pos x="90" y="0"/>
                  </a:cxn>
                  <a:cxn ang="0">
                    <a:pos x="77" y="149"/>
                  </a:cxn>
                  <a:cxn ang="0">
                    <a:pos x="49" y="123"/>
                  </a:cxn>
                  <a:cxn ang="0">
                    <a:pos x="91" y="88"/>
                  </a:cxn>
                  <a:cxn ang="0">
                    <a:pos x="124" y="81"/>
                  </a:cxn>
                  <a:cxn ang="0">
                    <a:pos x="124" y="98"/>
                  </a:cxn>
                  <a:cxn ang="0">
                    <a:pos x="77" y="149"/>
                  </a:cxn>
                </a:cxnLst>
                <a:rect l="0" t="0" r="r" b="b"/>
                <a:pathLst>
                  <a:path w="167" h="168">
                    <a:moveTo>
                      <a:pt x="90" y="0"/>
                    </a:moveTo>
                    <a:cubicBezTo>
                      <a:pt x="67" y="0"/>
                      <a:pt x="46" y="5"/>
                      <a:pt x="27" y="11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24" y="67"/>
                      <a:pt x="24" y="67"/>
                      <a:pt x="24" y="67"/>
                    </a:cubicBezTo>
                    <a:cubicBezTo>
                      <a:pt x="40" y="67"/>
                      <a:pt x="40" y="67"/>
                      <a:pt x="40" y="67"/>
                    </a:cubicBezTo>
                    <a:cubicBezTo>
                      <a:pt x="41" y="64"/>
                      <a:pt x="41" y="64"/>
                      <a:pt x="41" y="64"/>
                    </a:cubicBezTo>
                    <a:cubicBezTo>
                      <a:pt x="60" y="23"/>
                      <a:pt x="67" y="15"/>
                      <a:pt x="92" y="15"/>
                    </a:cubicBezTo>
                    <a:cubicBezTo>
                      <a:pt x="103" y="15"/>
                      <a:pt x="111" y="16"/>
                      <a:pt x="116" y="20"/>
                    </a:cubicBezTo>
                    <a:cubicBezTo>
                      <a:pt x="121" y="24"/>
                      <a:pt x="124" y="29"/>
                      <a:pt x="124" y="37"/>
                    </a:cubicBezTo>
                    <a:cubicBezTo>
                      <a:pt x="124" y="37"/>
                      <a:pt x="124" y="60"/>
                      <a:pt x="124" y="65"/>
                    </a:cubicBezTo>
                    <a:cubicBezTo>
                      <a:pt x="111" y="70"/>
                      <a:pt x="94" y="72"/>
                      <a:pt x="77" y="75"/>
                    </a:cubicBezTo>
                    <a:cubicBezTo>
                      <a:pt x="41" y="79"/>
                      <a:pt x="0" y="84"/>
                      <a:pt x="0" y="123"/>
                    </a:cubicBezTo>
                    <a:cubicBezTo>
                      <a:pt x="0" y="150"/>
                      <a:pt x="26" y="168"/>
                      <a:pt x="65" y="168"/>
                    </a:cubicBezTo>
                    <a:cubicBezTo>
                      <a:pt x="90" y="168"/>
                      <a:pt x="111" y="159"/>
                      <a:pt x="124" y="144"/>
                    </a:cubicBezTo>
                    <a:cubicBezTo>
                      <a:pt x="124" y="151"/>
                      <a:pt x="124" y="163"/>
                      <a:pt x="124" y="163"/>
                    </a:cubicBezTo>
                    <a:cubicBezTo>
                      <a:pt x="167" y="163"/>
                      <a:pt x="167" y="163"/>
                      <a:pt x="167" y="163"/>
                    </a:cubicBezTo>
                    <a:cubicBezTo>
                      <a:pt x="167" y="42"/>
                      <a:pt x="167" y="42"/>
                      <a:pt x="167" y="42"/>
                    </a:cubicBezTo>
                    <a:cubicBezTo>
                      <a:pt x="167" y="21"/>
                      <a:pt x="143" y="0"/>
                      <a:pt x="90" y="0"/>
                    </a:cubicBezTo>
                    <a:close/>
                    <a:moveTo>
                      <a:pt x="77" y="149"/>
                    </a:moveTo>
                    <a:cubicBezTo>
                      <a:pt x="57" y="149"/>
                      <a:pt x="49" y="141"/>
                      <a:pt x="49" y="123"/>
                    </a:cubicBezTo>
                    <a:cubicBezTo>
                      <a:pt x="49" y="96"/>
                      <a:pt x="64" y="93"/>
                      <a:pt x="91" y="88"/>
                    </a:cubicBezTo>
                    <a:cubicBezTo>
                      <a:pt x="101" y="87"/>
                      <a:pt x="112" y="84"/>
                      <a:pt x="124" y="81"/>
                    </a:cubicBezTo>
                    <a:cubicBezTo>
                      <a:pt x="124" y="87"/>
                      <a:pt x="124" y="98"/>
                      <a:pt x="124" y="98"/>
                    </a:cubicBezTo>
                    <a:cubicBezTo>
                      <a:pt x="124" y="128"/>
                      <a:pt x="105" y="148"/>
                      <a:pt x="77" y="149"/>
                    </a:cubicBezTo>
                    <a:close/>
                  </a:path>
                </a:pathLst>
              </a:custGeom>
              <a:solidFill>
                <a:srgbClr val="E616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50" name="Rectangle 50"/>
              <p:cNvSpPr>
                <a:spLocks noChangeArrowheads="1"/>
              </p:cNvSpPr>
              <p:nvPr userDrawn="1"/>
            </p:nvSpPr>
            <p:spPr bwMode="auto">
              <a:xfrm>
                <a:off x="1309" y="1210"/>
                <a:ext cx="42" cy="42"/>
              </a:xfrm>
              <a:prstGeom prst="rect">
                <a:avLst/>
              </a:prstGeom>
              <a:solidFill>
                <a:srgbClr val="E6161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51" name="Freeform 51"/>
              <p:cNvSpPr>
                <a:spLocks noEditPoints="1"/>
              </p:cNvSpPr>
              <p:nvPr userDrawn="1"/>
            </p:nvSpPr>
            <p:spPr bwMode="auto">
              <a:xfrm>
                <a:off x="944" y="1209"/>
                <a:ext cx="71" cy="68"/>
              </a:xfrm>
              <a:custGeom>
                <a:avLst/>
                <a:gdLst/>
                <a:ahLst/>
                <a:cxnLst>
                  <a:cxn ang="0">
                    <a:pos x="58" y="15"/>
                  </a:cxn>
                  <a:cxn ang="0">
                    <a:pos x="31" y="42"/>
                  </a:cxn>
                  <a:cxn ang="0">
                    <a:pos x="20" y="30"/>
                  </a:cxn>
                  <a:cxn ang="0">
                    <a:pos x="46" y="5"/>
                  </a:cxn>
                  <a:cxn ang="0">
                    <a:pos x="58" y="15"/>
                  </a:cxn>
                  <a:cxn ang="0">
                    <a:pos x="73" y="1"/>
                  </a:cxn>
                  <a:cxn ang="0">
                    <a:pos x="62" y="1"/>
                  </a:cxn>
                  <a:cxn ang="0">
                    <a:pos x="61" y="6"/>
                  </a:cxn>
                  <a:cxn ang="0">
                    <a:pos x="61" y="6"/>
                  </a:cxn>
                  <a:cxn ang="0">
                    <a:pos x="46" y="0"/>
                  </a:cxn>
                  <a:cxn ang="0">
                    <a:pos x="8" y="31"/>
                  </a:cxn>
                  <a:cxn ang="0">
                    <a:pos x="27" y="48"/>
                  </a:cxn>
                  <a:cxn ang="0">
                    <a:pos x="52" y="38"/>
                  </a:cxn>
                  <a:cxn ang="0">
                    <a:pos x="52" y="38"/>
                  </a:cxn>
                  <a:cxn ang="0">
                    <a:pos x="50" y="46"/>
                  </a:cxn>
                  <a:cxn ang="0">
                    <a:pos x="25" y="64"/>
                  </a:cxn>
                  <a:cxn ang="0">
                    <a:pos x="4" y="60"/>
                  </a:cxn>
                  <a:cxn ang="0">
                    <a:pos x="0" y="65"/>
                  </a:cxn>
                  <a:cxn ang="0">
                    <a:pos x="24" y="70"/>
                  </a:cxn>
                  <a:cxn ang="0">
                    <a:pos x="61" y="45"/>
                  </a:cxn>
                  <a:cxn ang="0">
                    <a:pos x="73" y="1"/>
                  </a:cxn>
                </a:cxnLst>
                <a:rect l="0" t="0" r="r" b="b"/>
                <a:pathLst>
                  <a:path w="73" h="70">
                    <a:moveTo>
                      <a:pt x="58" y="15"/>
                    </a:moveTo>
                    <a:cubicBezTo>
                      <a:pt x="56" y="31"/>
                      <a:pt x="42" y="42"/>
                      <a:pt x="31" y="42"/>
                    </a:cubicBezTo>
                    <a:cubicBezTo>
                      <a:pt x="24" y="42"/>
                      <a:pt x="20" y="37"/>
                      <a:pt x="20" y="30"/>
                    </a:cubicBezTo>
                    <a:cubicBezTo>
                      <a:pt x="20" y="15"/>
                      <a:pt x="32" y="5"/>
                      <a:pt x="46" y="5"/>
                    </a:cubicBezTo>
                    <a:cubicBezTo>
                      <a:pt x="53" y="5"/>
                      <a:pt x="59" y="10"/>
                      <a:pt x="58" y="15"/>
                    </a:cubicBezTo>
                    <a:close/>
                    <a:moveTo>
                      <a:pt x="73" y="1"/>
                    </a:moveTo>
                    <a:cubicBezTo>
                      <a:pt x="62" y="1"/>
                      <a:pt x="62" y="1"/>
                      <a:pt x="62" y="1"/>
                    </a:cubicBezTo>
                    <a:cubicBezTo>
                      <a:pt x="61" y="6"/>
                      <a:pt x="61" y="6"/>
                      <a:pt x="61" y="6"/>
                    </a:cubicBezTo>
                    <a:cubicBezTo>
                      <a:pt x="61" y="6"/>
                      <a:pt x="61" y="6"/>
                      <a:pt x="61" y="6"/>
                    </a:cubicBezTo>
                    <a:cubicBezTo>
                      <a:pt x="58" y="2"/>
                      <a:pt x="51" y="0"/>
                      <a:pt x="46" y="0"/>
                    </a:cubicBezTo>
                    <a:cubicBezTo>
                      <a:pt x="25" y="0"/>
                      <a:pt x="8" y="14"/>
                      <a:pt x="8" y="31"/>
                    </a:cubicBezTo>
                    <a:cubicBezTo>
                      <a:pt x="8" y="41"/>
                      <a:pt x="17" y="48"/>
                      <a:pt x="27" y="48"/>
                    </a:cubicBezTo>
                    <a:cubicBezTo>
                      <a:pt x="39" y="48"/>
                      <a:pt x="49" y="41"/>
                      <a:pt x="52" y="38"/>
                    </a:cubicBezTo>
                    <a:cubicBezTo>
                      <a:pt x="52" y="38"/>
                      <a:pt x="52" y="38"/>
                      <a:pt x="52" y="38"/>
                    </a:cubicBezTo>
                    <a:cubicBezTo>
                      <a:pt x="50" y="46"/>
                      <a:pt x="50" y="46"/>
                      <a:pt x="50" y="46"/>
                    </a:cubicBezTo>
                    <a:cubicBezTo>
                      <a:pt x="47" y="58"/>
                      <a:pt x="37" y="64"/>
                      <a:pt x="25" y="64"/>
                    </a:cubicBezTo>
                    <a:cubicBezTo>
                      <a:pt x="17" y="64"/>
                      <a:pt x="11" y="63"/>
                      <a:pt x="4" y="60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6" y="68"/>
                      <a:pt x="15" y="70"/>
                      <a:pt x="24" y="70"/>
                    </a:cubicBezTo>
                    <a:cubicBezTo>
                      <a:pt x="40" y="70"/>
                      <a:pt x="56" y="63"/>
                      <a:pt x="61" y="45"/>
                    </a:cubicBezTo>
                    <a:lnTo>
                      <a:pt x="73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52" name="Freeform 52"/>
              <p:cNvSpPr>
                <a:spLocks/>
              </p:cNvSpPr>
              <p:nvPr userDrawn="1"/>
            </p:nvSpPr>
            <p:spPr bwMode="auto">
              <a:xfrm>
                <a:off x="1020" y="1209"/>
                <a:ext cx="47" cy="46"/>
              </a:xfrm>
              <a:custGeom>
                <a:avLst/>
                <a:gdLst/>
                <a:ahLst/>
                <a:cxnLst>
                  <a:cxn ang="0">
                    <a:pos x="20" y="8"/>
                  </a:cxn>
                  <a:cxn ang="0">
                    <a:pos x="21" y="8"/>
                  </a:cxn>
                  <a:cxn ang="0">
                    <a:pos x="39" y="0"/>
                  </a:cxn>
                  <a:cxn ang="0">
                    <a:pos x="48" y="3"/>
                  </a:cxn>
                  <a:cxn ang="0">
                    <a:pos x="42" y="8"/>
                  </a:cxn>
                  <a:cxn ang="0">
                    <a:pos x="35" y="7"/>
                  </a:cxn>
                  <a:cxn ang="0">
                    <a:pos x="16" y="26"/>
                  </a:cxn>
                  <a:cxn ang="0">
                    <a:pos x="10" y="47"/>
                  </a:cxn>
                  <a:cxn ang="0">
                    <a:pos x="0" y="47"/>
                  </a:cxn>
                  <a:cxn ang="0">
                    <a:pos x="12" y="1"/>
                  </a:cxn>
                  <a:cxn ang="0">
                    <a:pos x="23" y="1"/>
                  </a:cxn>
                  <a:cxn ang="0">
                    <a:pos x="20" y="8"/>
                  </a:cxn>
                </a:cxnLst>
                <a:rect l="0" t="0" r="r" b="b"/>
                <a:pathLst>
                  <a:path w="48" h="47">
                    <a:moveTo>
                      <a:pt x="20" y="8"/>
                    </a:moveTo>
                    <a:cubicBezTo>
                      <a:pt x="21" y="8"/>
                      <a:pt x="21" y="8"/>
                      <a:pt x="21" y="8"/>
                    </a:cubicBezTo>
                    <a:cubicBezTo>
                      <a:pt x="27" y="3"/>
                      <a:pt x="31" y="0"/>
                      <a:pt x="39" y="0"/>
                    </a:cubicBezTo>
                    <a:cubicBezTo>
                      <a:pt x="42" y="0"/>
                      <a:pt x="45" y="1"/>
                      <a:pt x="48" y="3"/>
                    </a:cubicBezTo>
                    <a:cubicBezTo>
                      <a:pt x="42" y="8"/>
                      <a:pt x="42" y="8"/>
                      <a:pt x="42" y="8"/>
                    </a:cubicBezTo>
                    <a:cubicBezTo>
                      <a:pt x="41" y="7"/>
                      <a:pt x="38" y="7"/>
                      <a:pt x="35" y="7"/>
                    </a:cubicBezTo>
                    <a:cubicBezTo>
                      <a:pt x="27" y="7"/>
                      <a:pt x="20" y="12"/>
                      <a:pt x="16" y="26"/>
                    </a:cubicBezTo>
                    <a:cubicBezTo>
                      <a:pt x="10" y="47"/>
                      <a:pt x="10" y="47"/>
                      <a:pt x="10" y="47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23" y="1"/>
                      <a:pt x="23" y="1"/>
                      <a:pt x="23" y="1"/>
                    </a:cubicBez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53" name="Freeform 53"/>
              <p:cNvSpPr>
                <a:spLocks noEditPoints="1"/>
              </p:cNvSpPr>
              <p:nvPr userDrawn="1"/>
            </p:nvSpPr>
            <p:spPr bwMode="auto">
              <a:xfrm>
                <a:off x="1067" y="1209"/>
                <a:ext cx="59" cy="47"/>
              </a:xfrm>
              <a:custGeom>
                <a:avLst/>
                <a:gdLst/>
                <a:ahLst/>
                <a:cxnLst>
                  <a:cxn ang="0">
                    <a:pos x="35" y="5"/>
                  </a:cxn>
                  <a:cxn ang="0">
                    <a:pos x="49" y="20"/>
                  </a:cxn>
                  <a:cxn ang="0">
                    <a:pos x="27" y="42"/>
                  </a:cxn>
                  <a:cxn ang="0">
                    <a:pos x="11" y="28"/>
                  </a:cxn>
                  <a:cxn ang="0">
                    <a:pos x="35" y="5"/>
                  </a:cxn>
                  <a:cxn ang="0">
                    <a:pos x="36" y="0"/>
                  </a:cxn>
                  <a:cxn ang="0">
                    <a:pos x="0" y="28"/>
                  </a:cxn>
                  <a:cxn ang="0">
                    <a:pos x="27" y="48"/>
                  </a:cxn>
                  <a:cxn ang="0">
                    <a:pos x="61" y="20"/>
                  </a:cxn>
                  <a:cxn ang="0">
                    <a:pos x="36" y="0"/>
                  </a:cxn>
                </a:cxnLst>
                <a:rect l="0" t="0" r="r" b="b"/>
                <a:pathLst>
                  <a:path w="61" h="48">
                    <a:moveTo>
                      <a:pt x="35" y="5"/>
                    </a:moveTo>
                    <a:cubicBezTo>
                      <a:pt x="49" y="5"/>
                      <a:pt x="49" y="16"/>
                      <a:pt x="49" y="20"/>
                    </a:cubicBezTo>
                    <a:cubicBezTo>
                      <a:pt x="49" y="31"/>
                      <a:pt x="40" y="42"/>
                      <a:pt x="27" y="42"/>
                    </a:cubicBezTo>
                    <a:cubicBezTo>
                      <a:pt x="13" y="42"/>
                      <a:pt x="11" y="31"/>
                      <a:pt x="11" y="28"/>
                    </a:cubicBezTo>
                    <a:cubicBezTo>
                      <a:pt x="11" y="16"/>
                      <a:pt x="20" y="5"/>
                      <a:pt x="35" y="5"/>
                    </a:cubicBezTo>
                    <a:close/>
                    <a:moveTo>
                      <a:pt x="36" y="0"/>
                    </a:moveTo>
                    <a:cubicBezTo>
                      <a:pt x="13" y="0"/>
                      <a:pt x="0" y="14"/>
                      <a:pt x="0" y="28"/>
                    </a:cubicBezTo>
                    <a:cubicBezTo>
                      <a:pt x="0" y="37"/>
                      <a:pt x="7" y="48"/>
                      <a:pt x="27" y="48"/>
                    </a:cubicBezTo>
                    <a:cubicBezTo>
                      <a:pt x="47" y="48"/>
                      <a:pt x="61" y="34"/>
                      <a:pt x="61" y="20"/>
                    </a:cubicBezTo>
                    <a:cubicBezTo>
                      <a:pt x="61" y="7"/>
                      <a:pt x="49" y="0"/>
                      <a:pt x="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54" name="Freeform 54"/>
              <p:cNvSpPr>
                <a:spLocks/>
              </p:cNvSpPr>
              <p:nvPr userDrawn="1"/>
            </p:nvSpPr>
            <p:spPr bwMode="auto">
              <a:xfrm>
                <a:off x="1137" y="1210"/>
                <a:ext cx="62" cy="46"/>
              </a:xfrm>
              <a:custGeom>
                <a:avLst/>
                <a:gdLst/>
                <a:ahLst/>
                <a:cxnLst>
                  <a:cxn ang="0">
                    <a:pos x="45" y="32"/>
                  </a:cxn>
                  <a:cxn ang="0">
                    <a:pos x="45" y="31"/>
                  </a:cxn>
                  <a:cxn ang="0">
                    <a:pos x="14" y="47"/>
                  </a:cxn>
                  <a:cxn ang="0">
                    <a:pos x="0" y="37"/>
                  </a:cxn>
                  <a:cxn ang="0">
                    <a:pos x="2" y="29"/>
                  </a:cxn>
                  <a:cxn ang="0">
                    <a:pos x="10" y="0"/>
                  </a:cxn>
                  <a:cxn ang="0">
                    <a:pos x="21" y="0"/>
                  </a:cxn>
                  <a:cxn ang="0">
                    <a:pos x="13" y="28"/>
                  </a:cxn>
                  <a:cxn ang="0">
                    <a:pos x="11" y="35"/>
                  </a:cxn>
                  <a:cxn ang="0">
                    <a:pos x="21" y="41"/>
                  </a:cxn>
                  <a:cxn ang="0">
                    <a:pos x="49" y="15"/>
                  </a:cxn>
                  <a:cxn ang="0">
                    <a:pos x="53" y="0"/>
                  </a:cxn>
                  <a:cxn ang="0">
                    <a:pos x="64" y="0"/>
                  </a:cxn>
                  <a:cxn ang="0">
                    <a:pos x="51" y="46"/>
                  </a:cxn>
                  <a:cxn ang="0">
                    <a:pos x="40" y="46"/>
                  </a:cxn>
                  <a:cxn ang="0">
                    <a:pos x="45" y="32"/>
                  </a:cxn>
                </a:cxnLst>
                <a:rect l="0" t="0" r="r" b="b"/>
                <a:pathLst>
                  <a:path w="64" h="47">
                    <a:moveTo>
                      <a:pt x="45" y="32"/>
                    </a:moveTo>
                    <a:cubicBezTo>
                      <a:pt x="45" y="31"/>
                      <a:pt x="45" y="31"/>
                      <a:pt x="45" y="31"/>
                    </a:cubicBezTo>
                    <a:cubicBezTo>
                      <a:pt x="39" y="42"/>
                      <a:pt x="25" y="47"/>
                      <a:pt x="14" y="47"/>
                    </a:cubicBezTo>
                    <a:cubicBezTo>
                      <a:pt x="6" y="47"/>
                      <a:pt x="0" y="43"/>
                      <a:pt x="0" y="37"/>
                    </a:cubicBezTo>
                    <a:cubicBezTo>
                      <a:pt x="0" y="34"/>
                      <a:pt x="1" y="32"/>
                      <a:pt x="2" y="29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12" y="30"/>
                      <a:pt x="11" y="33"/>
                      <a:pt x="11" y="35"/>
                    </a:cubicBezTo>
                    <a:cubicBezTo>
                      <a:pt x="11" y="39"/>
                      <a:pt x="15" y="41"/>
                      <a:pt x="21" y="41"/>
                    </a:cubicBezTo>
                    <a:cubicBezTo>
                      <a:pt x="31" y="41"/>
                      <a:pt x="46" y="27"/>
                      <a:pt x="49" y="15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1" y="46"/>
                      <a:pt x="51" y="46"/>
                      <a:pt x="51" y="46"/>
                    </a:cubicBezTo>
                    <a:cubicBezTo>
                      <a:pt x="40" y="46"/>
                      <a:pt x="40" y="46"/>
                      <a:pt x="40" y="46"/>
                    </a:cubicBezTo>
                    <a:lnTo>
                      <a:pt x="45" y="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55" name="Freeform 55"/>
              <p:cNvSpPr>
                <a:spLocks noEditPoints="1"/>
              </p:cNvSpPr>
              <p:nvPr userDrawn="1"/>
            </p:nvSpPr>
            <p:spPr bwMode="auto">
              <a:xfrm>
                <a:off x="1199" y="1209"/>
                <a:ext cx="70" cy="68"/>
              </a:xfrm>
              <a:custGeom>
                <a:avLst/>
                <a:gdLst/>
                <a:ahLst/>
                <a:cxnLst>
                  <a:cxn ang="0">
                    <a:pos x="20" y="37"/>
                  </a:cxn>
                  <a:cxn ang="0">
                    <a:pos x="48" y="6"/>
                  </a:cxn>
                  <a:cxn ang="0">
                    <a:pos x="60" y="17"/>
                  </a:cxn>
                  <a:cxn ang="0">
                    <a:pos x="37" y="42"/>
                  </a:cxn>
                  <a:cxn ang="0">
                    <a:pos x="20" y="37"/>
                  </a:cxn>
                  <a:cxn ang="0">
                    <a:pos x="30" y="1"/>
                  </a:cxn>
                  <a:cxn ang="0">
                    <a:pos x="19" y="1"/>
                  </a:cxn>
                  <a:cxn ang="0">
                    <a:pos x="0" y="70"/>
                  </a:cxn>
                  <a:cxn ang="0">
                    <a:pos x="11" y="70"/>
                  </a:cxn>
                  <a:cxn ang="0">
                    <a:pos x="18" y="43"/>
                  </a:cxn>
                  <a:cxn ang="0">
                    <a:pos x="35" y="48"/>
                  </a:cxn>
                  <a:cxn ang="0">
                    <a:pos x="72" y="17"/>
                  </a:cxn>
                  <a:cxn ang="0">
                    <a:pos x="52" y="0"/>
                  </a:cxn>
                  <a:cxn ang="0">
                    <a:pos x="27" y="11"/>
                  </a:cxn>
                  <a:cxn ang="0">
                    <a:pos x="27" y="11"/>
                  </a:cxn>
                  <a:cxn ang="0">
                    <a:pos x="30" y="1"/>
                  </a:cxn>
                </a:cxnLst>
                <a:rect l="0" t="0" r="r" b="b"/>
                <a:pathLst>
                  <a:path w="72" h="70">
                    <a:moveTo>
                      <a:pt x="20" y="37"/>
                    </a:moveTo>
                    <a:cubicBezTo>
                      <a:pt x="24" y="16"/>
                      <a:pt x="38" y="6"/>
                      <a:pt x="48" y="6"/>
                    </a:cubicBezTo>
                    <a:cubicBezTo>
                      <a:pt x="58" y="6"/>
                      <a:pt x="60" y="12"/>
                      <a:pt x="60" y="17"/>
                    </a:cubicBezTo>
                    <a:cubicBezTo>
                      <a:pt x="60" y="33"/>
                      <a:pt x="45" y="42"/>
                      <a:pt x="37" y="42"/>
                    </a:cubicBezTo>
                    <a:cubicBezTo>
                      <a:pt x="30" y="42"/>
                      <a:pt x="24" y="42"/>
                      <a:pt x="20" y="37"/>
                    </a:cubicBezTo>
                    <a:close/>
                    <a:moveTo>
                      <a:pt x="30" y="1"/>
                    </a:moveTo>
                    <a:cubicBezTo>
                      <a:pt x="19" y="1"/>
                      <a:pt x="19" y="1"/>
                      <a:pt x="19" y="1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11" y="70"/>
                      <a:pt x="11" y="70"/>
                      <a:pt x="11" y="70"/>
                    </a:cubicBezTo>
                    <a:cubicBezTo>
                      <a:pt x="18" y="43"/>
                      <a:pt x="18" y="43"/>
                      <a:pt x="18" y="43"/>
                    </a:cubicBezTo>
                    <a:cubicBezTo>
                      <a:pt x="23" y="46"/>
                      <a:pt x="29" y="48"/>
                      <a:pt x="35" y="48"/>
                    </a:cubicBezTo>
                    <a:cubicBezTo>
                      <a:pt x="58" y="48"/>
                      <a:pt x="72" y="29"/>
                      <a:pt x="72" y="17"/>
                    </a:cubicBezTo>
                    <a:cubicBezTo>
                      <a:pt x="72" y="8"/>
                      <a:pt x="67" y="0"/>
                      <a:pt x="52" y="0"/>
                    </a:cubicBezTo>
                    <a:cubicBezTo>
                      <a:pt x="42" y="0"/>
                      <a:pt x="33" y="5"/>
                      <a:pt x="27" y="11"/>
                    </a:cubicBezTo>
                    <a:cubicBezTo>
                      <a:pt x="27" y="11"/>
                      <a:pt x="27" y="11"/>
                      <a:pt x="27" y="11"/>
                    </a:cubicBezTo>
                    <a:lnTo>
                      <a:pt x="3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6823" name="Rectangle 23"/>
            <p:cNvSpPr>
              <a:spLocks noChangeArrowheads="1"/>
            </p:cNvSpPr>
            <p:nvPr/>
          </p:nvSpPr>
          <p:spPr bwMode="auto">
            <a:xfrm>
              <a:off x="300" y="5976"/>
              <a:ext cx="160" cy="161"/>
            </a:xfrm>
            <a:prstGeom prst="rect">
              <a:avLst/>
            </a:prstGeom>
            <a:solidFill>
              <a:srgbClr val="E5151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4" name="Rectangle 24"/>
            <p:cNvSpPr>
              <a:spLocks noChangeArrowheads="1"/>
            </p:cNvSpPr>
            <p:nvPr/>
          </p:nvSpPr>
          <p:spPr bwMode="auto">
            <a:xfrm>
              <a:off x="355" y="6019"/>
              <a:ext cx="160" cy="161"/>
            </a:xfrm>
            <a:prstGeom prst="rect">
              <a:avLst/>
            </a:prstGeom>
            <a:noFill/>
            <a:ln w="9525">
              <a:solidFill>
                <a:srgbClr val="E5151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7" name="Rectangle 27"/>
            <p:cNvSpPr>
              <a:spLocks noChangeArrowheads="1"/>
            </p:cNvSpPr>
            <p:nvPr/>
          </p:nvSpPr>
          <p:spPr bwMode="auto">
            <a:xfrm>
              <a:off x="509" y="5989"/>
              <a:ext cx="2306" cy="16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95497" tIns="47749" rIns="95497" bIns="47749" anchor="b"/>
            <a:lstStyle/>
            <a:p>
              <a:pPr defTabSz="955675" eaLnBrk="1" hangingPunct="1"/>
              <a:r>
                <a:rPr lang="fr-FR" sz="800">
                  <a:solidFill>
                    <a:schemeClr val="tx1"/>
                  </a:solidFill>
                </a:rPr>
                <a:t>Presentation title - Date / p</a:t>
              </a:r>
              <a:fld id="{FEA1BCB4-BCC9-42FB-98EC-B8E492E0E9AF}" type="slidenum">
                <a:rPr lang="fr-FR" sz="800">
                  <a:solidFill>
                    <a:schemeClr val="tx1"/>
                  </a:solidFill>
                </a:rPr>
                <a:pPr defTabSz="955675" eaLnBrk="1" hangingPunct="1"/>
                <a:t>‹#›</a:t>
              </a:fld>
              <a:endParaRPr lang="fr-FR" sz="800">
                <a:solidFill>
                  <a:schemeClr val="tx1"/>
                </a:solidFill>
              </a:endParaRPr>
            </a:p>
          </p:txBody>
        </p:sp>
        <p:sp>
          <p:nvSpPr>
            <p:cNvPr id="76836" name="Line 36"/>
            <p:cNvSpPr>
              <a:spLocks noChangeShapeType="1"/>
            </p:cNvSpPr>
            <p:nvPr/>
          </p:nvSpPr>
          <p:spPr bwMode="auto">
            <a:xfrm>
              <a:off x="562" y="6019"/>
              <a:ext cx="2938" cy="1"/>
            </a:xfrm>
            <a:prstGeom prst="line">
              <a:avLst/>
            </a:prstGeom>
            <a:noFill/>
            <a:ln w="6350">
              <a:solidFill>
                <a:srgbClr val="E5151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91" name="Group 47"/>
          <p:cNvGrpSpPr>
            <a:grpSpLocks/>
          </p:cNvGrpSpPr>
          <p:nvPr/>
        </p:nvGrpSpPr>
        <p:grpSpPr bwMode="auto">
          <a:xfrm>
            <a:off x="554038" y="9658350"/>
            <a:ext cx="6107112" cy="325438"/>
            <a:chOff x="300" y="5975"/>
            <a:chExt cx="3847" cy="205"/>
          </a:xfrm>
        </p:grpSpPr>
        <p:grpSp>
          <p:nvGrpSpPr>
            <p:cNvPr id="6192" name="Group 48"/>
            <p:cNvGrpSpPr>
              <a:grpSpLocks noChangeAspect="1"/>
            </p:cNvGrpSpPr>
            <p:nvPr/>
          </p:nvGrpSpPr>
          <p:grpSpPr bwMode="auto">
            <a:xfrm>
              <a:off x="3557" y="5975"/>
              <a:ext cx="590" cy="192"/>
              <a:chOff x="443" y="959"/>
              <a:chExt cx="907" cy="318"/>
            </a:xfrm>
          </p:grpSpPr>
          <p:sp>
            <p:nvSpPr>
              <p:cNvPr id="6193" name="AutoShape 49"/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443" y="959"/>
                <a:ext cx="907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4" name="Freeform 50"/>
              <p:cNvSpPr>
                <a:spLocks/>
              </p:cNvSpPr>
              <p:nvPr userDrawn="1"/>
            </p:nvSpPr>
            <p:spPr bwMode="auto">
              <a:xfrm>
                <a:off x="444" y="958"/>
                <a:ext cx="187" cy="216"/>
              </a:xfrm>
              <a:custGeom>
                <a:avLst/>
                <a:gdLst/>
                <a:ahLst/>
                <a:cxnLst>
                  <a:cxn ang="0">
                    <a:pos x="108" y="88"/>
                  </a:cxn>
                  <a:cxn ang="0">
                    <a:pos x="35" y="49"/>
                  </a:cxn>
                  <a:cxn ang="0">
                    <a:pos x="50" y="25"/>
                  </a:cxn>
                  <a:cxn ang="0">
                    <a:pos x="92" y="14"/>
                  </a:cxn>
                  <a:cxn ang="0">
                    <a:pos x="144" y="42"/>
                  </a:cxn>
                  <a:cxn ang="0">
                    <a:pos x="160" y="79"/>
                  </a:cxn>
                  <a:cxn ang="0">
                    <a:pos x="175" y="79"/>
                  </a:cxn>
                  <a:cxn ang="0">
                    <a:pos x="175" y="13"/>
                  </a:cxn>
                  <a:cxn ang="0">
                    <a:pos x="173" y="12"/>
                  </a:cxn>
                  <a:cxn ang="0">
                    <a:pos x="96" y="0"/>
                  </a:cxn>
                  <a:cxn ang="0">
                    <a:pos x="27" y="16"/>
                  </a:cxn>
                  <a:cxn ang="0">
                    <a:pos x="0" y="62"/>
                  </a:cxn>
                  <a:cxn ang="0">
                    <a:pos x="83" y="125"/>
                  </a:cxn>
                  <a:cxn ang="0">
                    <a:pos x="150" y="168"/>
                  </a:cxn>
                  <a:cxn ang="0">
                    <a:pos x="88" y="207"/>
                  </a:cxn>
                  <a:cxn ang="0">
                    <a:pos x="20" y="135"/>
                  </a:cxn>
                  <a:cxn ang="0">
                    <a:pos x="20" y="132"/>
                  </a:cxn>
                  <a:cxn ang="0">
                    <a:pos x="4" y="132"/>
                  </a:cxn>
                  <a:cxn ang="0">
                    <a:pos x="4" y="204"/>
                  </a:cxn>
                  <a:cxn ang="0">
                    <a:pos x="6" y="205"/>
                  </a:cxn>
                  <a:cxn ang="0">
                    <a:pos x="83" y="222"/>
                  </a:cxn>
                  <a:cxn ang="0">
                    <a:pos x="192" y="153"/>
                  </a:cxn>
                  <a:cxn ang="0">
                    <a:pos x="108" y="88"/>
                  </a:cxn>
                </a:cxnLst>
                <a:rect l="0" t="0" r="r" b="b"/>
                <a:pathLst>
                  <a:path w="192" h="222">
                    <a:moveTo>
                      <a:pt x="108" y="88"/>
                    </a:moveTo>
                    <a:cubicBezTo>
                      <a:pt x="51" y="73"/>
                      <a:pt x="35" y="67"/>
                      <a:pt x="35" y="49"/>
                    </a:cubicBezTo>
                    <a:cubicBezTo>
                      <a:pt x="35" y="40"/>
                      <a:pt x="41" y="31"/>
                      <a:pt x="50" y="25"/>
                    </a:cubicBezTo>
                    <a:cubicBezTo>
                      <a:pt x="61" y="18"/>
                      <a:pt x="76" y="14"/>
                      <a:pt x="92" y="14"/>
                    </a:cubicBezTo>
                    <a:cubicBezTo>
                      <a:pt x="120" y="14"/>
                      <a:pt x="136" y="22"/>
                      <a:pt x="144" y="42"/>
                    </a:cubicBezTo>
                    <a:cubicBezTo>
                      <a:pt x="160" y="79"/>
                      <a:pt x="160" y="79"/>
                      <a:pt x="160" y="79"/>
                    </a:cubicBezTo>
                    <a:cubicBezTo>
                      <a:pt x="175" y="79"/>
                      <a:pt x="175" y="79"/>
                      <a:pt x="175" y="79"/>
                    </a:cubicBezTo>
                    <a:cubicBezTo>
                      <a:pt x="175" y="13"/>
                      <a:pt x="175" y="13"/>
                      <a:pt x="175" y="13"/>
                    </a:cubicBezTo>
                    <a:cubicBezTo>
                      <a:pt x="173" y="12"/>
                      <a:pt x="173" y="12"/>
                      <a:pt x="173" y="12"/>
                    </a:cubicBezTo>
                    <a:cubicBezTo>
                      <a:pt x="149" y="4"/>
                      <a:pt x="123" y="0"/>
                      <a:pt x="96" y="0"/>
                    </a:cubicBezTo>
                    <a:cubicBezTo>
                      <a:pt x="68" y="0"/>
                      <a:pt x="44" y="5"/>
                      <a:pt x="27" y="16"/>
                    </a:cubicBezTo>
                    <a:cubicBezTo>
                      <a:pt x="9" y="28"/>
                      <a:pt x="0" y="44"/>
                      <a:pt x="0" y="62"/>
                    </a:cubicBezTo>
                    <a:cubicBezTo>
                      <a:pt x="0" y="102"/>
                      <a:pt x="44" y="114"/>
                      <a:pt x="83" y="125"/>
                    </a:cubicBezTo>
                    <a:cubicBezTo>
                      <a:pt x="117" y="134"/>
                      <a:pt x="150" y="143"/>
                      <a:pt x="150" y="168"/>
                    </a:cubicBezTo>
                    <a:cubicBezTo>
                      <a:pt x="150" y="190"/>
                      <a:pt x="123" y="207"/>
                      <a:pt x="88" y="207"/>
                    </a:cubicBezTo>
                    <a:cubicBezTo>
                      <a:pt x="53" y="207"/>
                      <a:pt x="38" y="191"/>
                      <a:pt x="20" y="135"/>
                    </a:cubicBezTo>
                    <a:cubicBezTo>
                      <a:pt x="20" y="132"/>
                      <a:pt x="20" y="132"/>
                      <a:pt x="20" y="132"/>
                    </a:cubicBezTo>
                    <a:cubicBezTo>
                      <a:pt x="4" y="132"/>
                      <a:pt x="4" y="132"/>
                      <a:pt x="4" y="132"/>
                    </a:cubicBezTo>
                    <a:cubicBezTo>
                      <a:pt x="4" y="204"/>
                      <a:pt x="4" y="204"/>
                      <a:pt x="4" y="204"/>
                    </a:cubicBezTo>
                    <a:cubicBezTo>
                      <a:pt x="6" y="205"/>
                      <a:pt x="6" y="205"/>
                      <a:pt x="6" y="205"/>
                    </a:cubicBezTo>
                    <a:cubicBezTo>
                      <a:pt x="25" y="214"/>
                      <a:pt x="59" y="222"/>
                      <a:pt x="83" y="222"/>
                    </a:cubicBezTo>
                    <a:cubicBezTo>
                      <a:pt x="146" y="222"/>
                      <a:pt x="192" y="193"/>
                      <a:pt x="192" y="153"/>
                    </a:cubicBezTo>
                    <a:cubicBezTo>
                      <a:pt x="192" y="116"/>
                      <a:pt x="165" y="104"/>
                      <a:pt x="108" y="88"/>
                    </a:cubicBezTo>
                    <a:close/>
                  </a:path>
                </a:pathLst>
              </a:custGeom>
              <a:solidFill>
                <a:srgbClr val="E616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5" name="Freeform 51"/>
              <p:cNvSpPr>
                <a:spLocks noEditPoints="1"/>
              </p:cNvSpPr>
              <p:nvPr userDrawn="1"/>
            </p:nvSpPr>
            <p:spPr bwMode="auto">
              <a:xfrm>
                <a:off x="650" y="1011"/>
                <a:ext cx="179" cy="163"/>
              </a:xfrm>
              <a:custGeom>
                <a:avLst/>
                <a:gdLst/>
                <a:ahLst/>
                <a:cxnLst>
                  <a:cxn ang="0">
                    <a:pos x="92" y="0"/>
                  </a:cxn>
                  <a:cxn ang="0">
                    <a:pos x="0" y="84"/>
                  </a:cxn>
                  <a:cxn ang="0">
                    <a:pos x="92" y="168"/>
                  </a:cxn>
                  <a:cxn ang="0">
                    <a:pos x="184" y="84"/>
                  </a:cxn>
                  <a:cxn ang="0">
                    <a:pos x="92" y="0"/>
                  </a:cxn>
                  <a:cxn ang="0">
                    <a:pos x="92" y="15"/>
                  </a:cxn>
                  <a:cxn ang="0">
                    <a:pos x="134" y="84"/>
                  </a:cxn>
                  <a:cxn ang="0">
                    <a:pos x="92" y="153"/>
                  </a:cxn>
                  <a:cxn ang="0">
                    <a:pos x="50" y="84"/>
                  </a:cxn>
                  <a:cxn ang="0">
                    <a:pos x="92" y="15"/>
                  </a:cxn>
                </a:cxnLst>
                <a:rect l="0" t="0" r="r" b="b"/>
                <a:pathLst>
                  <a:path w="184" h="168">
                    <a:moveTo>
                      <a:pt x="92" y="0"/>
                    </a:moveTo>
                    <a:cubicBezTo>
                      <a:pt x="39" y="0"/>
                      <a:pt x="0" y="35"/>
                      <a:pt x="0" y="84"/>
                    </a:cubicBezTo>
                    <a:cubicBezTo>
                      <a:pt x="0" y="132"/>
                      <a:pt x="39" y="168"/>
                      <a:pt x="92" y="168"/>
                    </a:cubicBezTo>
                    <a:cubicBezTo>
                      <a:pt x="145" y="168"/>
                      <a:pt x="184" y="132"/>
                      <a:pt x="184" y="84"/>
                    </a:cubicBezTo>
                    <a:cubicBezTo>
                      <a:pt x="184" y="35"/>
                      <a:pt x="145" y="0"/>
                      <a:pt x="92" y="0"/>
                    </a:cubicBezTo>
                    <a:close/>
                    <a:moveTo>
                      <a:pt x="92" y="15"/>
                    </a:moveTo>
                    <a:cubicBezTo>
                      <a:pt x="118" y="15"/>
                      <a:pt x="134" y="26"/>
                      <a:pt x="134" y="84"/>
                    </a:cubicBezTo>
                    <a:cubicBezTo>
                      <a:pt x="134" y="141"/>
                      <a:pt x="118" y="153"/>
                      <a:pt x="92" y="153"/>
                    </a:cubicBezTo>
                    <a:cubicBezTo>
                      <a:pt x="66" y="153"/>
                      <a:pt x="50" y="141"/>
                      <a:pt x="50" y="84"/>
                    </a:cubicBezTo>
                    <a:cubicBezTo>
                      <a:pt x="50" y="26"/>
                      <a:pt x="66" y="15"/>
                      <a:pt x="92" y="15"/>
                    </a:cubicBezTo>
                    <a:close/>
                  </a:path>
                </a:pathLst>
              </a:custGeom>
              <a:solidFill>
                <a:srgbClr val="E616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6" name="Freeform 52"/>
              <p:cNvSpPr>
                <a:spLocks noEditPoints="1"/>
              </p:cNvSpPr>
              <p:nvPr userDrawn="1"/>
            </p:nvSpPr>
            <p:spPr bwMode="auto">
              <a:xfrm>
                <a:off x="841" y="1011"/>
                <a:ext cx="185" cy="2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64" y="16"/>
                  </a:cxn>
                  <a:cxn ang="0">
                    <a:pos x="64" y="5"/>
                  </a:cxn>
                  <a:cxn ang="0">
                    <a:pos x="0" y="5"/>
                  </a:cxn>
                  <a:cxn ang="0">
                    <a:pos x="0" y="19"/>
                  </a:cxn>
                  <a:cxn ang="0">
                    <a:pos x="20" y="19"/>
                  </a:cxn>
                  <a:cxn ang="0">
                    <a:pos x="20" y="200"/>
                  </a:cxn>
                  <a:cxn ang="0">
                    <a:pos x="0" y="200"/>
                  </a:cxn>
                  <a:cxn ang="0">
                    <a:pos x="0" y="214"/>
                  </a:cxn>
                  <a:cxn ang="0">
                    <a:pos x="66" y="214"/>
                  </a:cxn>
                  <a:cxn ang="0">
                    <a:pos x="66" y="152"/>
                  </a:cxn>
                  <a:cxn ang="0">
                    <a:pos x="108" y="168"/>
                  </a:cxn>
                  <a:cxn ang="0">
                    <a:pos x="191" y="84"/>
                  </a:cxn>
                  <a:cxn ang="0">
                    <a:pos x="109" y="0"/>
                  </a:cxn>
                  <a:cxn ang="0">
                    <a:pos x="102" y="16"/>
                  </a:cxn>
                  <a:cxn ang="0">
                    <a:pos x="141" y="84"/>
                  </a:cxn>
                  <a:cxn ang="0">
                    <a:pos x="104" y="151"/>
                  </a:cxn>
                  <a:cxn ang="0">
                    <a:pos x="66" y="84"/>
                  </a:cxn>
                  <a:cxn ang="0">
                    <a:pos x="102" y="16"/>
                  </a:cxn>
                </a:cxnLst>
                <a:rect l="0" t="0" r="r" b="b"/>
                <a:pathLst>
                  <a:path w="191" h="214">
                    <a:moveTo>
                      <a:pt x="109" y="0"/>
                    </a:moveTo>
                    <a:cubicBezTo>
                      <a:pt x="90" y="0"/>
                      <a:pt x="74" y="6"/>
                      <a:pt x="64" y="16"/>
                    </a:cubicBezTo>
                    <a:cubicBezTo>
                      <a:pt x="64" y="12"/>
                      <a:pt x="64" y="5"/>
                      <a:pt x="64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15" y="19"/>
                      <a:pt x="20" y="19"/>
                    </a:cubicBezTo>
                    <a:cubicBezTo>
                      <a:pt x="20" y="27"/>
                      <a:pt x="20" y="192"/>
                      <a:pt x="20" y="200"/>
                    </a:cubicBezTo>
                    <a:cubicBezTo>
                      <a:pt x="15" y="200"/>
                      <a:pt x="0" y="200"/>
                      <a:pt x="0" y="200"/>
                    </a:cubicBezTo>
                    <a:cubicBezTo>
                      <a:pt x="0" y="214"/>
                      <a:pt x="0" y="214"/>
                      <a:pt x="0" y="214"/>
                    </a:cubicBezTo>
                    <a:cubicBezTo>
                      <a:pt x="66" y="214"/>
                      <a:pt x="66" y="214"/>
                      <a:pt x="66" y="214"/>
                    </a:cubicBezTo>
                    <a:cubicBezTo>
                      <a:pt x="66" y="214"/>
                      <a:pt x="66" y="166"/>
                      <a:pt x="66" y="152"/>
                    </a:cubicBezTo>
                    <a:cubicBezTo>
                      <a:pt x="76" y="162"/>
                      <a:pt x="90" y="168"/>
                      <a:pt x="108" y="168"/>
                    </a:cubicBezTo>
                    <a:cubicBezTo>
                      <a:pt x="148" y="168"/>
                      <a:pt x="191" y="141"/>
                      <a:pt x="191" y="84"/>
                    </a:cubicBezTo>
                    <a:cubicBezTo>
                      <a:pt x="191" y="34"/>
                      <a:pt x="157" y="0"/>
                      <a:pt x="109" y="0"/>
                    </a:cubicBezTo>
                    <a:close/>
                    <a:moveTo>
                      <a:pt x="102" y="16"/>
                    </a:moveTo>
                    <a:cubicBezTo>
                      <a:pt x="128" y="16"/>
                      <a:pt x="141" y="38"/>
                      <a:pt x="141" y="84"/>
                    </a:cubicBezTo>
                    <a:cubicBezTo>
                      <a:pt x="141" y="140"/>
                      <a:pt x="127" y="151"/>
                      <a:pt x="104" y="151"/>
                    </a:cubicBezTo>
                    <a:cubicBezTo>
                      <a:pt x="86" y="151"/>
                      <a:pt x="66" y="144"/>
                      <a:pt x="66" y="84"/>
                    </a:cubicBezTo>
                    <a:cubicBezTo>
                      <a:pt x="66" y="21"/>
                      <a:pt x="84" y="16"/>
                      <a:pt x="102" y="16"/>
                    </a:cubicBezTo>
                    <a:close/>
                  </a:path>
                </a:pathLst>
              </a:custGeom>
              <a:solidFill>
                <a:srgbClr val="E616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7" name="Freeform 53"/>
              <p:cNvSpPr>
                <a:spLocks/>
              </p:cNvSpPr>
              <p:nvPr userDrawn="1"/>
            </p:nvSpPr>
            <p:spPr bwMode="auto">
              <a:xfrm>
                <a:off x="1045" y="1011"/>
                <a:ext cx="140" cy="158"/>
              </a:xfrm>
              <a:custGeom>
                <a:avLst/>
                <a:gdLst/>
                <a:ahLst/>
                <a:cxnLst>
                  <a:cxn ang="0">
                    <a:pos x="141" y="6"/>
                  </a:cxn>
                  <a:cxn ang="0">
                    <a:pos x="112" y="0"/>
                  </a:cxn>
                  <a:cxn ang="0">
                    <a:pos x="66" y="18"/>
                  </a:cxn>
                  <a:cxn ang="0">
                    <a:pos x="66" y="5"/>
                  </a:cxn>
                  <a:cxn ang="0">
                    <a:pos x="0" y="5"/>
                  </a:cxn>
                  <a:cxn ang="0">
                    <a:pos x="0" y="19"/>
                  </a:cxn>
                  <a:cxn ang="0">
                    <a:pos x="21" y="19"/>
                  </a:cxn>
                  <a:cxn ang="0">
                    <a:pos x="21" y="148"/>
                  </a:cxn>
                  <a:cxn ang="0">
                    <a:pos x="0" y="148"/>
                  </a:cxn>
                  <a:cxn ang="0">
                    <a:pos x="0" y="163"/>
                  </a:cxn>
                  <a:cxn ang="0">
                    <a:pos x="67" y="163"/>
                  </a:cxn>
                  <a:cxn ang="0">
                    <a:pos x="67" y="63"/>
                  </a:cxn>
                  <a:cxn ang="0">
                    <a:pos x="96" y="19"/>
                  </a:cxn>
                  <a:cxn ang="0">
                    <a:pos x="113" y="38"/>
                  </a:cxn>
                  <a:cxn ang="0">
                    <a:pos x="127" y="67"/>
                  </a:cxn>
                  <a:cxn ang="0">
                    <a:pos x="144" y="67"/>
                  </a:cxn>
                  <a:cxn ang="0">
                    <a:pos x="144" y="6"/>
                  </a:cxn>
                  <a:cxn ang="0">
                    <a:pos x="141" y="6"/>
                  </a:cxn>
                </a:cxnLst>
                <a:rect l="0" t="0" r="r" b="b"/>
                <a:pathLst>
                  <a:path w="144" h="163">
                    <a:moveTo>
                      <a:pt x="141" y="6"/>
                    </a:moveTo>
                    <a:cubicBezTo>
                      <a:pt x="137" y="4"/>
                      <a:pt x="124" y="0"/>
                      <a:pt x="112" y="0"/>
                    </a:cubicBezTo>
                    <a:cubicBezTo>
                      <a:pt x="91" y="0"/>
                      <a:pt x="76" y="6"/>
                      <a:pt x="66" y="18"/>
                    </a:cubicBezTo>
                    <a:cubicBezTo>
                      <a:pt x="66" y="14"/>
                      <a:pt x="66" y="5"/>
                      <a:pt x="66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16" y="19"/>
                      <a:pt x="21" y="19"/>
                    </a:cubicBezTo>
                    <a:cubicBezTo>
                      <a:pt x="21" y="27"/>
                      <a:pt x="21" y="141"/>
                      <a:pt x="21" y="148"/>
                    </a:cubicBezTo>
                    <a:cubicBezTo>
                      <a:pt x="16" y="148"/>
                      <a:pt x="0" y="148"/>
                      <a:pt x="0" y="148"/>
                    </a:cubicBezTo>
                    <a:cubicBezTo>
                      <a:pt x="0" y="163"/>
                      <a:pt x="0" y="163"/>
                      <a:pt x="0" y="163"/>
                    </a:cubicBezTo>
                    <a:cubicBezTo>
                      <a:pt x="67" y="163"/>
                      <a:pt x="67" y="163"/>
                      <a:pt x="67" y="163"/>
                    </a:cubicBezTo>
                    <a:cubicBezTo>
                      <a:pt x="67" y="63"/>
                      <a:pt x="67" y="63"/>
                      <a:pt x="67" y="63"/>
                    </a:cubicBezTo>
                    <a:cubicBezTo>
                      <a:pt x="67" y="38"/>
                      <a:pt x="82" y="19"/>
                      <a:pt x="96" y="19"/>
                    </a:cubicBezTo>
                    <a:cubicBezTo>
                      <a:pt x="103" y="19"/>
                      <a:pt x="106" y="22"/>
                      <a:pt x="113" y="38"/>
                    </a:cubicBezTo>
                    <a:cubicBezTo>
                      <a:pt x="127" y="67"/>
                      <a:pt x="127" y="67"/>
                      <a:pt x="127" y="67"/>
                    </a:cubicBezTo>
                    <a:cubicBezTo>
                      <a:pt x="144" y="67"/>
                      <a:pt x="144" y="67"/>
                      <a:pt x="144" y="67"/>
                    </a:cubicBezTo>
                    <a:cubicBezTo>
                      <a:pt x="144" y="6"/>
                      <a:pt x="144" y="6"/>
                      <a:pt x="144" y="6"/>
                    </a:cubicBezTo>
                    <a:lnTo>
                      <a:pt x="141" y="6"/>
                    </a:lnTo>
                    <a:close/>
                  </a:path>
                </a:pathLst>
              </a:custGeom>
              <a:solidFill>
                <a:srgbClr val="E616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8" name="Freeform 54"/>
              <p:cNvSpPr>
                <a:spLocks noEditPoints="1"/>
              </p:cNvSpPr>
              <p:nvPr userDrawn="1"/>
            </p:nvSpPr>
            <p:spPr bwMode="auto">
              <a:xfrm>
                <a:off x="1189" y="1011"/>
                <a:ext cx="162" cy="163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27" y="11"/>
                  </a:cxn>
                  <a:cxn ang="0">
                    <a:pos x="24" y="12"/>
                  </a:cxn>
                  <a:cxn ang="0">
                    <a:pos x="24" y="67"/>
                  </a:cxn>
                  <a:cxn ang="0">
                    <a:pos x="40" y="67"/>
                  </a:cxn>
                  <a:cxn ang="0">
                    <a:pos x="41" y="64"/>
                  </a:cxn>
                  <a:cxn ang="0">
                    <a:pos x="92" y="15"/>
                  </a:cxn>
                  <a:cxn ang="0">
                    <a:pos x="116" y="20"/>
                  </a:cxn>
                  <a:cxn ang="0">
                    <a:pos x="124" y="37"/>
                  </a:cxn>
                  <a:cxn ang="0">
                    <a:pos x="124" y="65"/>
                  </a:cxn>
                  <a:cxn ang="0">
                    <a:pos x="77" y="75"/>
                  </a:cxn>
                  <a:cxn ang="0">
                    <a:pos x="0" y="123"/>
                  </a:cxn>
                  <a:cxn ang="0">
                    <a:pos x="65" y="168"/>
                  </a:cxn>
                  <a:cxn ang="0">
                    <a:pos x="124" y="144"/>
                  </a:cxn>
                  <a:cxn ang="0">
                    <a:pos x="124" y="163"/>
                  </a:cxn>
                  <a:cxn ang="0">
                    <a:pos x="167" y="163"/>
                  </a:cxn>
                  <a:cxn ang="0">
                    <a:pos x="167" y="42"/>
                  </a:cxn>
                  <a:cxn ang="0">
                    <a:pos x="90" y="0"/>
                  </a:cxn>
                  <a:cxn ang="0">
                    <a:pos x="77" y="149"/>
                  </a:cxn>
                  <a:cxn ang="0">
                    <a:pos x="49" y="123"/>
                  </a:cxn>
                  <a:cxn ang="0">
                    <a:pos x="91" y="88"/>
                  </a:cxn>
                  <a:cxn ang="0">
                    <a:pos x="124" y="81"/>
                  </a:cxn>
                  <a:cxn ang="0">
                    <a:pos x="124" y="98"/>
                  </a:cxn>
                  <a:cxn ang="0">
                    <a:pos x="77" y="149"/>
                  </a:cxn>
                </a:cxnLst>
                <a:rect l="0" t="0" r="r" b="b"/>
                <a:pathLst>
                  <a:path w="167" h="168">
                    <a:moveTo>
                      <a:pt x="90" y="0"/>
                    </a:moveTo>
                    <a:cubicBezTo>
                      <a:pt x="67" y="0"/>
                      <a:pt x="46" y="5"/>
                      <a:pt x="27" y="11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24" y="67"/>
                      <a:pt x="24" y="67"/>
                      <a:pt x="24" y="67"/>
                    </a:cubicBezTo>
                    <a:cubicBezTo>
                      <a:pt x="40" y="67"/>
                      <a:pt x="40" y="67"/>
                      <a:pt x="40" y="67"/>
                    </a:cubicBezTo>
                    <a:cubicBezTo>
                      <a:pt x="41" y="64"/>
                      <a:pt x="41" y="64"/>
                      <a:pt x="41" y="64"/>
                    </a:cubicBezTo>
                    <a:cubicBezTo>
                      <a:pt x="60" y="23"/>
                      <a:pt x="67" y="15"/>
                      <a:pt x="92" y="15"/>
                    </a:cubicBezTo>
                    <a:cubicBezTo>
                      <a:pt x="103" y="15"/>
                      <a:pt x="111" y="16"/>
                      <a:pt x="116" y="20"/>
                    </a:cubicBezTo>
                    <a:cubicBezTo>
                      <a:pt x="121" y="24"/>
                      <a:pt x="124" y="29"/>
                      <a:pt x="124" y="37"/>
                    </a:cubicBezTo>
                    <a:cubicBezTo>
                      <a:pt x="124" y="37"/>
                      <a:pt x="124" y="60"/>
                      <a:pt x="124" y="65"/>
                    </a:cubicBezTo>
                    <a:cubicBezTo>
                      <a:pt x="111" y="70"/>
                      <a:pt x="94" y="72"/>
                      <a:pt x="77" y="75"/>
                    </a:cubicBezTo>
                    <a:cubicBezTo>
                      <a:pt x="41" y="79"/>
                      <a:pt x="0" y="84"/>
                      <a:pt x="0" y="123"/>
                    </a:cubicBezTo>
                    <a:cubicBezTo>
                      <a:pt x="0" y="150"/>
                      <a:pt x="26" y="168"/>
                      <a:pt x="65" y="168"/>
                    </a:cubicBezTo>
                    <a:cubicBezTo>
                      <a:pt x="90" y="168"/>
                      <a:pt x="111" y="159"/>
                      <a:pt x="124" y="144"/>
                    </a:cubicBezTo>
                    <a:cubicBezTo>
                      <a:pt x="124" y="151"/>
                      <a:pt x="124" y="163"/>
                      <a:pt x="124" y="163"/>
                    </a:cubicBezTo>
                    <a:cubicBezTo>
                      <a:pt x="167" y="163"/>
                      <a:pt x="167" y="163"/>
                      <a:pt x="167" y="163"/>
                    </a:cubicBezTo>
                    <a:cubicBezTo>
                      <a:pt x="167" y="42"/>
                      <a:pt x="167" y="42"/>
                      <a:pt x="167" y="42"/>
                    </a:cubicBezTo>
                    <a:cubicBezTo>
                      <a:pt x="167" y="21"/>
                      <a:pt x="143" y="0"/>
                      <a:pt x="90" y="0"/>
                    </a:cubicBezTo>
                    <a:close/>
                    <a:moveTo>
                      <a:pt x="77" y="149"/>
                    </a:moveTo>
                    <a:cubicBezTo>
                      <a:pt x="57" y="149"/>
                      <a:pt x="49" y="141"/>
                      <a:pt x="49" y="123"/>
                    </a:cubicBezTo>
                    <a:cubicBezTo>
                      <a:pt x="49" y="96"/>
                      <a:pt x="64" y="93"/>
                      <a:pt x="91" y="88"/>
                    </a:cubicBezTo>
                    <a:cubicBezTo>
                      <a:pt x="101" y="87"/>
                      <a:pt x="112" y="84"/>
                      <a:pt x="124" y="81"/>
                    </a:cubicBezTo>
                    <a:cubicBezTo>
                      <a:pt x="124" y="87"/>
                      <a:pt x="124" y="98"/>
                      <a:pt x="124" y="98"/>
                    </a:cubicBezTo>
                    <a:cubicBezTo>
                      <a:pt x="124" y="128"/>
                      <a:pt x="105" y="148"/>
                      <a:pt x="77" y="149"/>
                    </a:cubicBezTo>
                    <a:close/>
                  </a:path>
                </a:pathLst>
              </a:custGeom>
              <a:solidFill>
                <a:srgbClr val="E6161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9" name="Rectangle 55"/>
              <p:cNvSpPr>
                <a:spLocks noChangeArrowheads="1"/>
              </p:cNvSpPr>
              <p:nvPr userDrawn="1"/>
            </p:nvSpPr>
            <p:spPr bwMode="auto">
              <a:xfrm>
                <a:off x="1309" y="1210"/>
                <a:ext cx="42" cy="42"/>
              </a:xfrm>
              <a:prstGeom prst="rect">
                <a:avLst/>
              </a:prstGeom>
              <a:solidFill>
                <a:srgbClr val="E6161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0" name="Freeform 56"/>
              <p:cNvSpPr>
                <a:spLocks noEditPoints="1"/>
              </p:cNvSpPr>
              <p:nvPr userDrawn="1"/>
            </p:nvSpPr>
            <p:spPr bwMode="auto">
              <a:xfrm>
                <a:off x="944" y="1209"/>
                <a:ext cx="71" cy="68"/>
              </a:xfrm>
              <a:custGeom>
                <a:avLst/>
                <a:gdLst/>
                <a:ahLst/>
                <a:cxnLst>
                  <a:cxn ang="0">
                    <a:pos x="58" y="15"/>
                  </a:cxn>
                  <a:cxn ang="0">
                    <a:pos x="31" y="42"/>
                  </a:cxn>
                  <a:cxn ang="0">
                    <a:pos x="20" y="30"/>
                  </a:cxn>
                  <a:cxn ang="0">
                    <a:pos x="46" y="5"/>
                  </a:cxn>
                  <a:cxn ang="0">
                    <a:pos x="58" y="15"/>
                  </a:cxn>
                  <a:cxn ang="0">
                    <a:pos x="73" y="1"/>
                  </a:cxn>
                  <a:cxn ang="0">
                    <a:pos x="62" y="1"/>
                  </a:cxn>
                  <a:cxn ang="0">
                    <a:pos x="61" y="6"/>
                  </a:cxn>
                  <a:cxn ang="0">
                    <a:pos x="61" y="6"/>
                  </a:cxn>
                  <a:cxn ang="0">
                    <a:pos x="46" y="0"/>
                  </a:cxn>
                  <a:cxn ang="0">
                    <a:pos x="8" y="31"/>
                  </a:cxn>
                  <a:cxn ang="0">
                    <a:pos x="27" y="48"/>
                  </a:cxn>
                  <a:cxn ang="0">
                    <a:pos x="52" y="38"/>
                  </a:cxn>
                  <a:cxn ang="0">
                    <a:pos x="52" y="38"/>
                  </a:cxn>
                  <a:cxn ang="0">
                    <a:pos x="50" y="46"/>
                  </a:cxn>
                  <a:cxn ang="0">
                    <a:pos x="25" y="64"/>
                  </a:cxn>
                  <a:cxn ang="0">
                    <a:pos x="4" y="60"/>
                  </a:cxn>
                  <a:cxn ang="0">
                    <a:pos x="0" y="65"/>
                  </a:cxn>
                  <a:cxn ang="0">
                    <a:pos x="24" y="70"/>
                  </a:cxn>
                  <a:cxn ang="0">
                    <a:pos x="61" y="45"/>
                  </a:cxn>
                  <a:cxn ang="0">
                    <a:pos x="73" y="1"/>
                  </a:cxn>
                </a:cxnLst>
                <a:rect l="0" t="0" r="r" b="b"/>
                <a:pathLst>
                  <a:path w="73" h="70">
                    <a:moveTo>
                      <a:pt x="58" y="15"/>
                    </a:moveTo>
                    <a:cubicBezTo>
                      <a:pt x="56" y="31"/>
                      <a:pt x="42" y="42"/>
                      <a:pt x="31" y="42"/>
                    </a:cubicBezTo>
                    <a:cubicBezTo>
                      <a:pt x="24" y="42"/>
                      <a:pt x="20" y="37"/>
                      <a:pt x="20" y="30"/>
                    </a:cubicBezTo>
                    <a:cubicBezTo>
                      <a:pt x="20" y="15"/>
                      <a:pt x="32" y="5"/>
                      <a:pt x="46" y="5"/>
                    </a:cubicBezTo>
                    <a:cubicBezTo>
                      <a:pt x="53" y="5"/>
                      <a:pt x="59" y="10"/>
                      <a:pt x="58" y="15"/>
                    </a:cubicBezTo>
                    <a:close/>
                    <a:moveTo>
                      <a:pt x="73" y="1"/>
                    </a:moveTo>
                    <a:cubicBezTo>
                      <a:pt x="62" y="1"/>
                      <a:pt x="62" y="1"/>
                      <a:pt x="62" y="1"/>
                    </a:cubicBezTo>
                    <a:cubicBezTo>
                      <a:pt x="61" y="6"/>
                      <a:pt x="61" y="6"/>
                      <a:pt x="61" y="6"/>
                    </a:cubicBezTo>
                    <a:cubicBezTo>
                      <a:pt x="61" y="6"/>
                      <a:pt x="61" y="6"/>
                      <a:pt x="61" y="6"/>
                    </a:cubicBezTo>
                    <a:cubicBezTo>
                      <a:pt x="58" y="2"/>
                      <a:pt x="51" y="0"/>
                      <a:pt x="46" y="0"/>
                    </a:cubicBezTo>
                    <a:cubicBezTo>
                      <a:pt x="25" y="0"/>
                      <a:pt x="8" y="14"/>
                      <a:pt x="8" y="31"/>
                    </a:cubicBezTo>
                    <a:cubicBezTo>
                      <a:pt x="8" y="41"/>
                      <a:pt x="17" y="48"/>
                      <a:pt x="27" y="48"/>
                    </a:cubicBezTo>
                    <a:cubicBezTo>
                      <a:pt x="39" y="48"/>
                      <a:pt x="49" y="41"/>
                      <a:pt x="52" y="38"/>
                    </a:cubicBezTo>
                    <a:cubicBezTo>
                      <a:pt x="52" y="38"/>
                      <a:pt x="52" y="38"/>
                      <a:pt x="52" y="38"/>
                    </a:cubicBezTo>
                    <a:cubicBezTo>
                      <a:pt x="50" y="46"/>
                      <a:pt x="50" y="46"/>
                      <a:pt x="50" y="46"/>
                    </a:cubicBezTo>
                    <a:cubicBezTo>
                      <a:pt x="47" y="58"/>
                      <a:pt x="37" y="64"/>
                      <a:pt x="25" y="64"/>
                    </a:cubicBezTo>
                    <a:cubicBezTo>
                      <a:pt x="17" y="64"/>
                      <a:pt x="11" y="63"/>
                      <a:pt x="4" y="60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6" y="68"/>
                      <a:pt x="15" y="70"/>
                      <a:pt x="24" y="70"/>
                    </a:cubicBezTo>
                    <a:cubicBezTo>
                      <a:pt x="40" y="70"/>
                      <a:pt x="56" y="63"/>
                      <a:pt x="61" y="45"/>
                    </a:cubicBezTo>
                    <a:lnTo>
                      <a:pt x="73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1" name="Freeform 57"/>
              <p:cNvSpPr>
                <a:spLocks/>
              </p:cNvSpPr>
              <p:nvPr userDrawn="1"/>
            </p:nvSpPr>
            <p:spPr bwMode="auto">
              <a:xfrm>
                <a:off x="1020" y="1209"/>
                <a:ext cx="47" cy="46"/>
              </a:xfrm>
              <a:custGeom>
                <a:avLst/>
                <a:gdLst/>
                <a:ahLst/>
                <a:cxnLst>
                  <a:cxn ang="0">
                    <a:pos x="20" y="8"/>
                  </a:cxn>
                  <a:cxn ang="0">
                    <a:pos x="21" y="8"/>
                  </a:cxn>
                  <a:cxn ang="0">
                    <a:pos x="39" y="0"/>
                  </a:cxn>
                  <a:cxn ang="0">
                    <a:pos x="48" y="3"/>
                  </a:cxn>
                  <a:cxn ang="0">
                    <a:pos x="42" y="8"/>
                  </a:cxn>
                  <a:cxn ang="0">
                    <a:pos x="35" y="7"/>
                  </a:cxn>
                  <a:cxn ang="0">
                    <a:pos x="16" y="26"/>
                  </a:cxn>
                  <a:cxn ang="0">
                    <a:pos x="10" y="47"/>
                  </a:cxn>
                  <a:cxn ang="0">
                    <a:pos x="0" y="47"/>
                  </a:cxn>
                  <a:cxn ang="0">
                    <a:pos x="12" y="1"/>
                  </a:cxn>
                  <a:cxn ang="0">
                    <a:pos x="23" y="1"/>
                  </a:cxn>
                  <a:cxn ang="0">
                    <a:pos x="20" y="8"/>
                  </a:cxn>
                </a:cxnLst>
                <a:rect l="0" t="0" r="r" b="b"/>
                <a:pathLst>
                  <a:path w="48" h="47">
                    <a:moveTo>
                      <a:pt x="20" y="8"/>
                    </a:moveTo>
                    <a:cubicBezTo>
                      <a:pt x="21" y="8"/>
                      <a:pt x="21" y="8"/>
                      <a:pt x="21" y="8"/>
                    </a:cubicBezTo>
                    <a:cubicBezTo>
                      <a:pt x="27" y="3"/>
                      <a:pt x="31" y="0"/>
                      <a:pt x="39" y="0"/>
                    </a:cubicBezTo>
                    <a:cubicBezTo>
                      <a:pt x="42" y="0"/>
                      <a:pt x="45" y="1"/>
                      <a:pt x="48" y="3"/>
                    </a:cubicBezTo>
                    <a:cubicBezTo>
                      <a:pt x="42" y="8"/>
                      <a:pt x="42" y="8"/>
                      <a:pt x="42" y="8"/>
                    </a:cubicBezTo>
                    <a:cubicBezTo>
                      <a:pt x="41" y="7"/>
                      <a:pt x="38" y="7"/>
                      <a:pt x="35" y="7"/>
                    </a:cubicBezTo>
                    <a:cubicBezTo>
                      <a:pt x="27" y="7"/>
                      <a:pt x="20" y="12"/>
                      <a:pt x="16" y="26"/>
                    </a:cubicBezTo>
                    <a:cubicBezTo>
                      <a:pt x="10" y="47"/>
                      <a:pt x="10" y="47"/>
                      <a:pt x="10" y="47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23" y="1"/>
                      <a:pt x="23" y="1"/>
                      <a:pt x="23" y="1"/>
                    </a:cubicBez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2" name="Freeform 58"/>
              <p:cNvSpPr>
                <a:spLocks noEditPoints="1"/>
              </p:cNvSpPr>
              <p:nvPr userDrawn="1"/>
            </p:nvSpPr>
            <p:spPr bwMode="auto">
              <a:xfrm>
                <a:off x="1067" y="1209"/>
                <a:ext cx="59" cy="47"/>
              </a:xfrm>
              <a:custGeom>
                <a:avLst/>
                <a:gdLst/>
                <a:ahLst/>
                <a:cxnLst>
                  <a:cxn ang="0">
                    <a:pos x="35" y="5"/>
                  </a:cxn>
                  <a:cxn ang="0">
                    <a:pos x="49" y="20"/>
                  </a:cxn>
                  <a:cxn ang="0">
                    <a:pos x="27" y="42"/>
                  </a:cxn>
                  <a:cxn ang="0">
                    <a:pos x="11" y="28"/>
                  </a:cxn>
                  <a:cxn ang="0">
                    <a:pos x="35" y="5"/>
                  </a:cxn>
                  <a:cxn ang="0">
                    <a:pos x="36" y="0"/>
                  </a:cxn>
                  <a:cxn ang="0">
                    <a:pos x="0" y="28"/>
                  </a:cxn>
                  <a:cxn ang="0">
                    <a:pos x="27" y="48"/>
                  </a:cxn>
                  <a:cxn ang="0">
                    <a:pos x="61" y="20"/>
                  </a:cxn>
                  <a:cxn ang="0">
                    <a:pos x="36" y="0"/>
                  </a:cxn>
                </a:cxnLst>
                <a:rect l="0" t="0" r="r" b="b"/>
                <a:pathLst>
                  <a:path w="61" h="48">
                    <a:moveTo>
                      <a:pt x="35" y="5"/>
                    </a:moveTo>
                    <a:cubicBezTo>
                      <a:pt x="49" y="5"/>
                      <a:pt x="49" y="16"/>
                      <a:pt x="49" y="20"/>
                    </a:cubicBezTo>
                    <a:cubicBezTo>
                      <a:pt x="49" y="31"/>
                      <a:pt x="40" y="42"/>
                      <a:pt x="27" y="42"/>
                    </a:cubicBezTo>
                    <a:cubicBezTo>
                      <a:pt x="13" y="42"/>
                      <a:pt x="11" y="31"/>
                      <a:pt x="11" y="28"/>
                    </a:cubicBezTo>
                    <a:cubicBezTo>
                      <a:pt x="11" y="16"/>
                      <a:pt x="20" y="5"/>
                      <a:pt x="35" y="5"/>
                    </a:cubicBezTo>
                    <a:close/>
                    <a:moveTo>
                      <a:pt x="36" y="0"/>
                    </a:moveTo>
                    <a:cubicBezTo>
                      <a:pt x="13" y="0"/>
                      <a:pt x="0" y="14"/>
                      <a:pt x="0" y="28"/>
                    </a:cubicBezTo>
                    <a:cubicBezTo>
                      <a:pt x="0" y="37"/>
                      <a:pt x="7" y="48"/>
                      <a:pt x="27" y="48"/>
                    </a:cubicBezTo>
                    <a:cubicBezTo>
                      <a:pt x="47" y="48"/>
                      <a:pt x="61" y="34"/>
                      <a:pt x="61" y="20"/>
                    </a:cubicBezTo>
                    <a:cubicBezTo>
                      <a:pt x="61" y="7"/>
                      <a:pt x="49" y="0"/>
                      <a:pt x="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3" name="Freeform 59"/>
              <p:cNvSpPr>
                <a:spLocks/>
              </p:cNvSpPr>
              <p:nvPr userDrawn="1"/>
            </p:nvSpPr>
            <p:spPr bwMode="auto">
              <a:xfrm>
                <a:off x="1137" y="1210"/>
                <a:ext cx="62" cy="46"/>
              </a:xfrm>
              <a:custGeom>
                <a:avLst/>
                <a:gdLst/>
                <a:ahLst/>
                <a:cxnLst>
                  <a:cxn ang="0">
                    <a:pos x="45" y="32"/>
                  </a:cxn>
                  <a:cxn ang="0">
                    <a:pos x="45" y="31"/>
                  </a:cxn>
                  <a:cxn ang="0">
                    <a:pos x="14" y="47"/>
                  </a:cxn>
                  <a:cxn ang="0">
                    <a:pos x="0" y="37"/>
                  </a:cxn>
                  <a:cxn ang="0">
                    <a:pos x="2" y="29"/>
                  </a:cxn>
                  <a:cxn ang="0">
                    <a:pos x="10" y="0"/>
                  </a:cxn>
                  <a:cxn ang="0">
                    <a:pos x="21" y="0"/>
                  </a:cxn>
                  <a:cxn ang="0">
                    <a:pos x="13" y="28"/>
                  </a:cxn>
                  <a:cxn ang="0">
                    <a:pos x="11" y="35"/>
                  </a:cxn>
                  <a:cxn ang="0">
                    <a:pos x="21" y="41"/>
                  </a:cxn>
                  <a:cxn ang="0">
                    <a:pos x="49" y="15"/>
                  </a:cxn>
                  <a:cxn ang="0">
                    <a:pos x="53" y="0"/>
                  </a:cxn>
                  <a:cxn ang="0">
                    <a:pos x="64" y="0"/>
                  </a:cxn>
                  <a:cxn ang="0">
                    <a:pos x="51" y="46"/>
                  </a:cxn>
                  <a:cxn ang="0">
                    <a:pos x="40" y="46"/>
                  </a:cxn>
                  <a:cxn ang="0">
                    <a:pos x="45" y="32"/>
                  </a:cxn>
                </a:cxnLst>
                <a:rect l="0" t="0" r="r" b="b"/>
                <a:pathLst>
                  <a:path w="64" h="47">
                    <a:moveTo>
                      <a:pt x="45" y="32"/>
                    </a:moveTo>
                    <a:cubicBezTo>
                      <a:pt x="45" y="31"/>
                      <a:pt x="45" y="31"/>
                      <a:pt x="45" y="31"/>
                    </a:cubicBezTo>
                    <a:cubicBezTo>
                      <a:pt x="39" y="42"/>
                      <a:pt x="25" y="47"/>
                      <a:pt x="14" y="47"/>
                    </a:cubicBezTo>
                    <a:cubicBezTo>
                      <a:pt x="6" y="47"/>
                      <a:pt x="0" y="43"/>
                      <a:pt x="0" y="37"/>
                    </a:cubicBezTo>
                    <a:cubicBezTo>
                      <a:pt x="0" y="34"/>
                      <a:pt x="1" y="32"/>
                      <a:pt x="2" y="29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12" y="30"/>
                      <a:pt x="11" y="33"/>
                      <a:pt x="11" y="35"/>
                    </a:cubicBezTo>
                    <a:cubicBezTo>
                      <a:pt x="11" y="39"/>
                      <a:pt x="15" y="41"/>
                      <a:pt x="21" y="41"/>
                    </a:cubicBezTo>
                    <a:cubicBezTo>
                      <a:pt x="31" y="41"/>
                      <a:pt x="46" y="27"/>
                      <a:pt x="49" y="15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1" y="46"/>
                      <a:pt x="51" y="46"/>
                      <a:pt x="51" y="46"/>
                    </a:cubicBezTo>
                    <a:cubicBezTo>
                      <a:pt x="40" y="46"/>
                      <a:pt x="40" y="46"/>
                      <a:pt x="40" y="46"/>
                    </a:cubicBezTo>
                    <a:lnTo>
                      <a:pt x="45" y="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4" name="Freeform 60"/>
              <p:cNvSpPr>
                <a:spLocks noEditPoints="1"/>
              </p:cNvSpPr>
              <p:nvPr userDrawn="1"/>
            </p:nvSpPr>
            <p:spPr bwMode="auto">
              <a:xfrm>
                <a:off x="1199" y="1209"/>
                <a:ext cx="70" cy="68"/>
              </a:xfrm>
              <a:custGeom>
                <a:avLst/>
                <a:gdLst/>
                <a:ahLst/>
                <a:cxnLst>
                  <a:cxn ang="0">
                    <a:pos x="20" y="37"/>
                  </a:cxn>
                  <a:cxn ang="0">
                    <a:pos x="48" y="6"/>
                  </a:cxn>
                  <a:cxn ang="0">
                    <a:pos x="60" y="17"/>
                  </a:cxn>
                  <a:cxn ang="0">
                    <a:pos x="37" y="42"/>
                  </a:cxn>
                  <a:cxn ang="0">
                    <a:pos x="20" y="37"/>
                  </a:cxn>
                  <a:cxn ang="0">
                    <a:pos x="30" y="1"/>
                  </a:cxn>
                  <a:cxn ang="0">
                    <a:pos x="19" y="1"/>
                  </a:cxn>
                  <a:cxn ang="0">
                    <a:pos x="0" y="70"/>
                  </a:cxn>
                  <a:cxn ang="0">
                    <a:pos x="11" y="70"/>
                  </a:cxn>
                  <a:cxn ang="0">
                    <a:pos x="18" y="43"/>
                  </a:cxn>
                  <a:cxn ang="0">
                    <a:pos x="35" y="48"/>
                  </a:cxn>
                  <a:cxn ang="0">
                    <a:pos x="72" y="17"/>
                  </a:cxn>
                  <a:cxn ang="0">
                    <a:pos x="52" y="0"/>
                  </a:cxn>
                  <a:cxn ang="0">
                    <a:pos x="27" y="11"/>
                  </a:cxn>
                  <a:cxn ang="0">
                    <a:pos x="27" y="11"/>
                  </a:cxn>
                  <a:cxn ang="0">
                    <a:pos x="30" y="1"/>
                  </a:cxn>
                </a:cxnLst>
                <a:rect l="0" t="0" r="r" b="b"/>
                <a:pathLst>
                  <a:path w="72" h="70">
                    <a:moveTo>
                      <a:pt x="20" y="37"/>
                    </a:moveTo>
                    <a:cubicBezTo>
                      <a:pt x="24" y="16"/>
                      <a:pt x="38" y="6"/>
                      <a:pt x="48" y="6"/>
                    </a:cubicBezTo>
                    <a:cubicBezTo>
                      <a:pt x="58" y="6"/>
                      <a:pt x="60" y="12"/>
                      <a:pt x="60" y="17"/>
                    </a:cubicBezTo>
                    <a:cubicBezTo>
                      <a:pt x="60" y="33"/>
                      <a:pt x="45" y="42"/>
                      <a:pt x="37" y="42"/>
                    </a:cubicBezTo>
                    <a:cubicBezTo>
                      <a:pt x="30" y="42"/>
                      <a:pt x="24" y="42"/>
                      <a:pt x="20" y="37"/>
                    </a:cubicBezTo>
                    <a:close/>
                    <a:moveTo>
                      <a:pt x="30" y="1"/>
                    </a:moveTo>
                    <a:cubicBezTo>
                      <a:pt x="19" y="1"/>
                      <a:pt x="19" y="1"/>
                      <a:pt x="19" y="1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11" y="70"/>
                      <a:pt x="11" y="70"/>
                      <a:pt x="11" y="70"/>
                    </a:cubicBezTo>
                    <a:cubicBezTo>
                      <a:pt x="18" y="43"/>
                      <a:pt x="18" y="43"/>
                      <a:pt x="18" y="43"/>
                    </a:cubicBezTo>
                    <a:cubicBezTo>
                      <a:pt x="23" y="46"/>
                      <a:pt x="29" y="48"/>
                      <a:pt x="35" y="48"/>
                    </a:cubicBezTo>
                    <a:cubicBezTo>
                      <a:pt x="58" y="48"/>
                      <a:pt x="72" y="29"/>
                      <a:pt x="72" y="17"/>
                    </a:cubicBezTo>
                    <a:cubicBezTo>
                      <a:pt x="72" y="8"/>
                      <a:pt x="67" y="0"/>
                      <a:pt x="52" y="0"/>
                    </a:cubicBezTo>
                    <a:cubicBezTo>
                      <a:pt x="42" y="0"/>
                      <a:pt x="33" y="5"/>
                      <a:pt x="27" y="11"/>
                    </a:cubicBezTo>
                    <a:cubicBezTo>
                      <a:pt x="27" y="11"/>
                      <a:pt x="27" y="11"/>
                      <a:pt x="27" y="11"/>
                    </a:cubicBezTo>
                    <a:lnTo>
                      <a:pt x="3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05" name="Rectangle 61"/>
            <p:cNvSpPr>
              <a:spLocks noChangeArrowheads="1"/>
            </p:cNvSpPr>
            <p:nvPr/>
          </p:nvSpPr>
          <p:spPr bwMode="auto">
            <a:xfrm>
              <a:off x="300" y="5976"/>
              <a:ext cx="160" cy="161"/>
            </a:xfrm>
            <a:prstGeom prst="rect">
              <a:avLst/>
            </a:prstGeom>
            <a:solidFill>
              <a:srgbClr val="E5151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6" name="Rectangle 62"/>
            <p:cNvSpPr>
              <a:spLocks noChangeArrowheads="1"/>
            </p:cNvSpPr>
            <p:nvPr/>
          </p:nvSpPr>
          <p:spPr bwMode="auto">
            <a:xfrm>
              <a:off x="355" y="6019"/>
              <a:ext cx="160" cy="161"/>
            </a:xfrm>
            <a:prstGeom prst="rect">
              <a:avLst/>
            </a:prstGeom>
            <a:noFill/>
            <a:ln w="9525">
              <a:solidFill>
                <a:srgbClr val="E5151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7" name="Rectangle 63"/>
            <p:cNvSpPr>
              <a:spLocks noChangeArrowheads="1"/>
            </p:cNvSpPr>
            <p:nvPr/>
          </p:nvSpPr>
          <p:spPr bwMode="auto">
            <a:xfrm>
              <a:off x="509" y="5989"/>
              <a:ext cx="2306" cy="16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95497" tIns="47749" rIns="95497" bIns="47749" anchor="b"/>
            <a:lstStyle/>
            <a:p>
              <a:pPr defTabSz="955675" eaLnBrk="1" hangingPunct="1"/>
              <a:r>
                <a:rPr lang="fr-FR" sz="800">
                  <a:solidFill>
                    <a:schemeClr val="tx1"/>
                  </a:solidFill>
                </a:rPr>
                <a:t>Presentation title - Date / p</a:t>
              </a:r>
              <a:fld id="{512F134D-5B2C-4BC9-B990-40D75B657130}" type="slidenum">
                <a:rPr lang="fr-FR" sz="800">
                  <a:solidFill>
                    <a:schemeClr val="tx1"/>
                  </a:solidFill>
                </a:rPr>
                <a:pPr defTabSz="955675" eaLnBrk="1" hangingPunct="1"/>
                <a:t>‹#›</a:t>
              </a:fld>
              <a:endParaRPr lang="fr-FR" sz="800">
                <a:solidFill>
                  <a:schemeClr val="tx1"/>
                </a:solidFill>
              </a:endParaRPr>
            </a:p>
          </p:txBody>
        </p:sp>
        <p:sp>
          <p:nvSpPr>
            <p:cNvPr id="6208" name="Line 64"/>
            <p:cNvSpPr>
              <a:spLocks noChangeShapeType="1"/>
            </p:cNvSpPr>
            <p:nvPr/>
          </p:nvSpPr>
          <p:spPr bwMode="auto">
            <a:xfrm>
              <a:off x="562" y="6019"/>
              <a:ext cx="2938" cy="1"/>
            </a:xfrm>
            <a:prstGeom prst="line">
              <a:avLst/>
            </a:prstGeom>
            <a:noFill/>
            <a:ln w="6350">
              <a:solidFill>
                <a:srgbClr val="E5151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85863" y="4860925"/>
            <a:ext cx="47307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7" tIns="47749" rIns="95497" bIns="47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265" name="Group 114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62266" name="Rectangle 1146"/>
            <p:cNvSpPr>
              <a:spLocks noChangeArrowheads="1"/>
            </p:cNvSpPr>
            <p:nvPr userDrawn="1"/>
          </p:nvSpPr>
          <p:spPr bwMode="auto">
            <a:xfrm>
              <a:off x="0" y="0"/>
              <a:ext cx="329" cy="4320"/>
            </a:xfrm>
            <a:prstGeom prst="rect">
              <a:avLst/>
            </a:prstGeom>
            <a:solidFill>
              <a:srgbClr val="E8E5E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267" name="Rectangle 1147"/>
            <p:cNvSpPr>
              <a:spLocks noChangeArrowheads="1"/>
            </p:cNvSpPr>
            <p:nvPr userDrawn="1"/>
          </p:nvSpPr>
          <p:spPr bwMode="auto">
            <a:xfrm>
              <a:off x="5146" y="0"/>
              <a:ext cx="614" cy="4320"/>
            </a:xfrm>
            <a:prstGeom prst="rect">
              <a:avLst/>
            </a:prstGeom>
            <a:solidFill>
              <a:srgbClr val="E8E5E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268" name="Rectangle 1148"/>
            <p:cNvSpPr>
              <a:spLocks noChangeArrowheads="1"/>
            </p:cNvSpPr>
            <p:nvPr userDrawn="1"/>
          </p:nvSpPr>
          <p:spPr bwMode="auto">
            <a:xfrm>
              <a:off x="310" y="0"/>
              <a:ext cx="5053" cy="527"/>
            </a:xfrm>
            <a:prstGeom prst="rect">
              <a:avLst/>
            </a:prstGeom>
            <a:solidFill>
              <a:srgbClr val="E8E5E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269" name="Rectangle 1149"/>
            <p:cNvSpPr>
              <a:spLocks noChangeArrowheads="1"/>
            </p:cNvSpPr>
            <p:nvPr userDrawn="1"/>
          </p:nvSpPr>
          <p:spPr bwMode="auto">
            <a:xfrm>
              <a:off x="325" y="3769"/>
              <a:ext cx="4821" cy="551"/>
            </a:xfrm>
            <a:prstGeom prst="rect">
              <a:avLst/>
            </a:prstGeom>
            <a:solidFill>
              <a:srgbClr val="E8E5E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2270" name="Rectangle 1150"/>
          <p:cNvSpPr>
            <a:spLocks noChangeArrowheads="1"/>
          </p:cNvSpPr>
          <p:nvPr/>
        </p:nvSpPr>
        <p:spPr bwMode="auto">
          <a:xfrm>
            <a:off x="4860925" y="5992813"/>
            <a:ext cx="3959225" cy="639762"/>
          </a:xfrm>
          <a:prstGeom prst="rect">
            <a:avLst/>
          </a:prstGeom>
          <a:solidFill>
            <a:srgbClr val="7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2271" name="Rectangle 1151"/>
          <p:cNvSpPr>
            <a:spLocks noChangeArrowheads="1"/>
          </p:cNvSpPr>
          <p:nvPr/>
        </p:nvSpPr>
        <p:spPr bwMode="auto">
          <a:xfrm flipH="1">
            <a:off x="8135938" y="836613"/>
            <a:ext cx="684212" cy="5159375"/>
          </a:xfrm>
          <a:prstGeom prst="rect">
            <a:avLst/>
          </a:prstGeom>
          <a:gradFill rotWithShape="1">
            <a:gsLst>
              <a:gs pos="0">
                <a:srgbClr val="E51519"/>
              </a:gs>
              <a:gs pos="100000">
                <a:srgbClr val="7F0000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2272" name="Rectangle 1152"/>
          <p:cNvSpPr>
            <a:spLocks noChangeArrowheads="1"/>
          </p:cNvSpPr>
          <p:nvPr/>
        </p:nvSpPr>
        <p:spPr bwMode="auto">
          <a:xfrm>
            <a:off x="4860925" y="188913"/>
            <a:ext cx="3959225" cy="647700"/>
          </a:xfrm>
          <a:prstGeom prst="rect">
            <a:avLst/>
          </a:prstGeom>
          <a:solidFill>
            <a:srgbClr val="E5151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2273" name="Group 1153"/>
          <p:cNvGrpSpPr>
            <a:grpSpLocks/>
          </p:cNvGrpSpPr>
          <p:nvPr/>
        </p:nvGrpSpPr>
        <p:grpSpPr bwMode="auto">
          <a:xfrm>
            <a:off x="4860925" y="4076700"/>
            <a:ext cx="3954463" cy="2546350"/>
            <a:chOff x="3059" y="2562"/>
            <a:chExt cx="2498" cy="1617"/>
          </a:xfrm>
        </p:grpSpPr>
        <p:grpSp>
          <p:nvGrpSpPr>
            <p:cNvPr id="262274" name="Group 1154"/>
            <p:cNvGrpSpPr>
              <a:grpSpLocks/>
            </p:cNvGrpSpPr>
            <p:nvPr userDrawn="1"/>
          </p:nvGrpSpPr>
          <p:grpSpPr bwMode="auto">
            <a:xfrm>
              <a:off x="4137" y="2562"/>
              <a:ext cx="1419" cy="1616"/>
              <a:chOff x="4137" y="2562"/>
              <a:chExt cx="1419" cy="1616"/>
            </a:xfrm>
          </p:grpSpPr>
          <p:sp>
            <p:nvSpPr>
              <p:cNvPr id="262275" name="Freeform 1155"/>
              <p:cNvSpPr>
                <a:spLocks/>
              </p:cNvSpPr>
              <p:nvPr userDrawn="1"/>
            </p:nvSpPr>
            <p:spPr bwMode="auto">
              <a:xfrm>
                <a:off x="4858" y="4039"/>
                <a:ext cx="17" cy="5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25"/>
                  </a:cxn>
                </a:cxnLst>
                <a:rect l="0" t="0" r="r" b="b"/>
                <a:pathLst>
                  <a:path w="8" h="25">
                    <a:moveTo>
                      <a:pt x="8" y="0"/>
                    </a:moveTo>
                    <a:cubicBezTo>
                      <a:pt x="5" y="9"/>
                      <a:pt x="2" y="17"/>
                      <a:pt x="0" y="2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276" name="Freeform 1156"/>
              <p:cNvSpPr>
                <a:spLocks/>
              </p:cNvSpPr>
              <p:nvPr userDrawn="1"/>
            </p:nvSpPr>
            <p:spPr bwMode="auto">
              <a:xfrm>
                <a:off x="5356" y="2562"/>
                <a:ext cx="200" cy="330"/>
              </a:xfrm>
              <a:custGeom>
                <a:avLst/>
                <a:gdLst/>
                <a:ahLst/>
                <a:cxnLst>
                  <a:cxn ang="0">
                    <a:pos x="0" y="157"/>
                  </a:cxn>
                  <a:cxn ang="0">
                    <a:pos x="95" y="0"/>
                  </a:cxn>
                </a:cxnLst>
                <a:rect l="0" t="0" r="r" b="b"/>
                <a:pathLst>
                  <a:path w="95" h="157">
                    <a:moveTo>
                      <a:pt x="0" y="157"/>
                    </a:moveTo>
                    <a:cubicBezTo>
                      <a:pt x="31" y="100"/>
                      <a:pt x="62" y="48"/>
                      <a:pt x="9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277" name="Freeform 1157"/>
              <p:cNvSpPr>
                <a:spLocks/>
              </p:cNvSpPr>
              <p:nvPr userDrawn="1"/>
            </p:nvSpPr>
            <p:spPr bwMode="auto">
              <a:xfrm>
                <a:off x="4894" y="3936"/>
                <a:ext cx="17" cy="5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24"/>
                  </a:cxn>
                  <a:cxn ang="0">
                    <a:pos x="0" y="25"/>
                  </a:cxn>
                </a:cxnLst>
                <a:rect l="0" t="0" r="r" b="b"/>
                <a:pathLst>
                  <a:path w="8" h="25">
                    <a:moveTo>
                      <a:pt x="8" y="0"/>
                    </a:moveTo>
                    <a:cubicBezTo>
                      <a:pt x="5" y="8"/>
                      <a:pt x="3" y="16"/>
                      <a:pt x="0" y="24"/>
                    </a:cubicBezTo>
                    <a:cubicBezTo>
                      <a:pt x="0" y="24"/>
                      <a:pt x="0" y="24"/>
                      <a:pt x="0" y="2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278" name="Freeform 1158"/>
              <p:cNvSpPr>
                <a:spLocks/>
              </p:cNvSpPr>
              <p:nvPr userDrawn="1"/>
            </p:nvSpPr>
            <p:spPr bwMode="auto">
              <a:xfrm>
                <a:off x="4911" y="3886"/>
                <a:ext cx="19" cy="5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9" y="0"/>
                  </a:cxn>
                </a:cxnLst>
                <a:rect l="0" t="0" r="r" b="b"/>
                <a:pathLst>
                  <a:path w="9" h="24">
                    <a:moveTo>
                      <a:pt x="0" y="24"/>
                    </a:moveTo>
                    <a:cubicBezTo>
                      <a:pt x="3" y="16"/>
                      <a:pt x="6" y="8"/>
                      <a:pt x="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279" name="Freeform 1159"/>
              <p:cNvSpPr>
                <a:spLocks/>
              </p:cNvSpPr>
              <p:nvPr userDrawn="1"/>
            </p:nvSpPr>
            <p:spPr bwMode="auto">
              <a:xfrm>
                <a:off x="4875" y="3989"/>
                <a:ext cx="19" cy="5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24"/>
                  </a:cxn>
                </a:cxnLst>
                <a:rect l="0" t="0" r="r" b="b"/>
                <a:pathLst>
                  <a:path w="9" h="24">
                    <a:moveTo>
                      <a:pt x="9" y="0"/>
                    </a:moveTo>
                    <a:cubicBezTo>
                      <a:pt x="6" y="8"/>
                      <a:pt x="3" y="16"/>
                      <a:pt x="0" y="2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280" name="Freeform 1160"/>
              <p:cNvSpPr>
                <a:spLocks/>
              </p:cNvSpPr>
              <p:nvPr userDrawn="1"/>
            </p:nvSpPr>
            <p:spPr bwMode="auto">
              <a:xfrm>
                <a:off x="4839" y="4092"/>
                <a:ext cx="19" cy="52"/>
              </a:xfrm>
              <a:custGeom>
                <a:avLst/>
                <a:gdLst/>
                <a:ahLst/>
                <a:cxnLst>
                  <a:cxn ang="0">
                    <a:pos x="0" y="25"/>
                  </a:cxn>
                  <a:cxn ang="0">
                    <a:pos x="9" y="0"/>
                  </a:cxn>
                </a:cxnLst>
                <a:rect l="0" t="0" r="r" b="b"/>
                <a:pathLst>
                  <a:path w="9" h="25">
                    <a:moveTo>
                      <a:pt x="0" y="25"/>
                    </a:moveTo>
                    <a:cubicBezTo>
                      <a:pt x="3" y="17"/>
                      <a:pt x="6" y="9"/>
                      <a:pt x="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281" name="Freeform 1161"/>
              <p:cNvSpPr>
                <a:spLocks/>
              </p:cNvSpPr>
              <p:nvPr userDrawn="1"/>
            </p:nvSpPr>
            <p:spPr bwMode="auto">
              <a:xfrm>
                <a:off x="4829" y="4144"/>
                <a:ext cx="10" cy="34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0"/>
                  </a:cxn>
                </a:cxnLst>
                <a:rect l="0" t="0" r="r" b="b"/>
                <a:pathLst>
                  <a:path w="5" h="16">
                    <a:moveTo>
                      <a:pt x="0" y="16"/>
                    </a:moveTo>
                    <a:cubicBezTo>
                      <a:pt x="2" y="11"/>
                      <a:pt x="3" y="6"/>
                      <a:pt x="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282" name="Freeform 1162"/>
              <p:cNvSpPr>
                <a:spLocks/>
              </p:cNvSpPr>
              <p:nvPr userDrawn="1"/>
            </p:nvSpPr>
            <p:spPr bwMode="auto">
              <a:xfrm>
                <a:off x="4946" y="3783"/>
                <a:ext cx="19" cy="5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9" y="0"/>
                  </a:cxn>
                </a:cxnLst>
                <a:rect l="0" t="0" r="r" b="b"/>
                <a:pathLst>
                  <a:path w="9" h="24">
                    <a:moveTo>
                      <a:pt x="0" y="24"/>
                    </a:moveTo>
                    <a:cubicBezTo>
                      <a:pt x="3" y="16"/>
                      <a:pt x="6" y="8"/>
                      <a:pt x="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283" name="Freeform 1163"/>
              <p:cNvSpPr>
                <a:spLocks/>
              </p:cNvSpPr>
              <p:nvPr userDrawn="1"/>
            </p:nvSpPr>
            <p:spPr bwMode="auto">
              <a:xfrm>
                <a:off x="4930" y="3833"/>
                <a:ext cx="16" cy="53"/>
              </a:xfrm>
              <a:custGeom>
                <a:avLst/>
                <a:gdLst/>
                <a:ahLst/>
                <a:cxnLst>
                  <a:cxn ang="0">
                    <a:pos x="0" y="25"/>
                  </a:cxn>
                  <a:cxn ang="0">
                    <a:pos x="8" y="0"/>
                  </a:cxn>
                </a:cxnLst>
                <a:rect l="0" t="0" r="r" b="b"/>
                <a:pathLst>
                  <a:path w="8" h="25">
                    <a:moveTo>
                      <a:pt x="0" y="25"/>
                    </a:moveTo>
                    <a:cubicBezTo>
                      <a:pt x="3" y="16"/>
                      <a:pt x="6" y="8"/>
                      <a:pt x="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284" name="Freeform 1164"/>
              <p:cNvSpPr>
                <a:spLocks/>
              </p:cNvSpPr>
              <p:nvPr userDrawn="1"/>
            </p:nvSpPr>
            <p:spPr bwMode="auto">
              <a:xfrm>
                <a:off x="4965" y="3774"/>
                <a:ext cx="5" cy="9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2" y="0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cubicBezTo>
                      <a:pt x="1" y="3"/>
                      <a:pt x="1" y="1"/>
                      <a:pt x="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285" name="Line 1165"/>
              <p:cNvSpPr>
                <a:spLocks noChangeShapeType="1"/>
              </p:cNvSpPr>
              <p:nvPr userDrawn="1"/>
            </p:nvSpPr>
            <p:spPr bwMode="auto">
              <a:xfrm>
                <a:off x="4970" y="3774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286" name="Freeform 1166"/>
              <p:cNvSpPr>
                <a:spLocks/>
              </p:cNvSpPr>
              <p:nvPr userDrawn="1"/>
            </p:nvSpPr>
            <p:spPr bwMode="auto">
              <a:xfrm>
                <a:off x="5224" y="3110"/>
                <a:ext cx="21" cy="47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10" y="0"/>
                  </a:cxn>
                </a:cxnLst>
                <a:rect l="0" t="0" r="r" b="b"/>
                <a:pathLst>
                  <a:path w="10" h="22">
                    <a:moveTo>
                      <a:pt x="0" y="22"/>
                    </a:moveTo>
                    <a:cubicBezTo>
                      <a:pt x="4" y="15"/>
                      <a:pt x="7" y="7"/>
                      <a:pt x="1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287" name="Freeform 1167"/>
              <p:cNvSpPr>
                <a:spLocks/>
              </p:cNvSpPr>
              <p:nvPr userDrawn="1"/>
            </p:nvSpPr>
            <p:spPr bwMode="auto">
              <a:xfrm>
                <a:off x="5268" y="3022"/>
                <a:ext cx="21" cy="44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10" y="0"/>
                  </a:cxn>
                </a:cxnLst>
                <a:rect l="0" t="0" r="r" b="b"/>
                <a:pathLst>
                  <a:path w="10" h="21">
                    <a:moveTo>
                      <a:pt x="0" y="21"/>
                    </a:moveTo>
                    <a:cubicBezTo>
                      <a:pt x="3" y="14"/>
                      <a:pt x="7" y="7"/>
                      <a:pt x="1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288" name="Freeform 1168"/>
              <p:cNvSpPr>
                <a:spLocks/>
              </p:cNvSpPr>
              <p:nvPr userDrawn="1"/>
            </p:nvSpPr>
            <p:spPr bwMode="auto">
              <a:xfrm>
                <a:off x="5333" y="2892"/>
                <a:ext cx="23" cy="42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11" y="0"/>
                  </a:cxn>
                </a:cxnLst>
                <a:rect l="0" t="0" r="r" b="b"/>
                <a:pathLst>
                  <a:path w="11" h="20">
                    <a:moveTo>
                      <a:pt x="0" y="20"/>
                    </a:moveTo>
                    <a:cubicBezTo>
                      <a:pt x="4" y="14"/>
                      <a:pt x="7" y="7"/>
                      <a:pt x="1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289" name="Freeform 1169"/>
              <p:cNvSpPr>
                <a:spLocks/>
              </p:cNvSpPr>
              <p:nvPr userDrawn="1"/>
            </p:nvSpPr>
            <p:spPr bwMode="auto">
              <a:xfrm>
                <a:off x="5312" y="2934"/>
                <a:ext cx="21" cy="44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10" y="0"/>
                  </a:cxn>
                </a:cxnLst>
                <a:rect l="0" t="0" r="r" b="b"/>
                <a:pathLst>
                  <a:path w="10" h="21">
                    <a:moveTo>
                      <a:pt x="0" y="21"/>
                    </a:moveTo>
                    <a:cubicBezTo>
                      <a:pt x="3" y="14"/>
                      <a:pt x="7" y="7"/>
                      <a:pt x="1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290" name="Freeform 1170"/>
              <p:cNvSpPr>
                <a:spLocks/>
              </p:cNvSpPr>
              <p:nvPr userDrawn="1"/>
            </p:nvSpPr>
            <p:spPr bwMode="auto">
              <a:xfrm>
                <a:off x="5161" y="3249"/>
                <a:ext cx="21" cy="46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10" y="0"/>
                  </a:cxn>
                </a:cxnLst>
                <a:rect l="0" t="0" r="r" b="b"/>
                <a:pathLst>
                  <a:path w="10" h="22">
                    <a:moveTo>
                      <a:pt x="0" y="22"/>
                    </a:moveTo>
                    <a:cubicBezTo>
                      <a:pt x="4" y="14"/>
                      <a:pt x="7" y="7"/>
                      <a:pt x="1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291" name="Freeform 1171"/>
              <p:cNvSpPr>
                <a:spLocks/>
              </p:cNvSpPr>
              <p:nvPr userDrawn="1"/>
            </p:nvSpPr>
            <p:spPr bwMode="auto">
              <a:xfrm>
                <a:off x="5203" y="3157"/>
                <a:ext cx="21" cy="46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10" y="0"/>
                  </a:cxn>
                </a:cxnLst>
                <a:rect l="0" t="0" r="r" b="b"/>
                <a:pathLst>
                  <a:path w="10" h="22">
                    <a:moveTo>
                      <a:pt x="0" y="22"/>
                    </a:moveTo>
                    <a:cubicBezTo>
                      <a:pt x="3" y="14"/>
                      <a:pt x="7" y="7"/>
                      <a:pt x="1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292" name="Freeform 1172"/>
              <p:cNvSpPr>
                <a:spLocks/>
              </p:cNvSpPr>
              <p:nvPr userDrawn="1"/>
            </p:nvSpPr>
            <p:spPr bwMode="auto">
              <a:xfrm>
                <a:off x="5142" y="3295"/>
                <a:ext cx="19" cy="47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9" y="0"/>
                  </a:cxn>
                </a:cxnLst>
                <a:rect l="0" t="0" r="r" b="b"/>
                <a:pathLst>
                  <a:path w="9" h="22">
                    <a:moveTo>
                      <a:pt x="0" y="22"/>
                    </a:moveTo>
                    <a:cubicBezTo>
                      <a:pt x="3" y="15"/>
                      <a:pt x="6" y="7"/>
                      <a:pt x="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293" name="Freeform 1173"/>
              <p:cNvSpPr>
                <a:spLocks/>
              </p:cNvSpPr>
              <p:nvPr userDrawn="1"/>
            </p:nvSpPr>
            <p:spPr bwMode="auto">
              <a:xfrm>
                <a:off x="5289" y="2978"/>
                <a:ext cx="23" cy="44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11" y="0"/>
                  </a:cxn>
                </a:cxnLst>
                <a:rect l="0" t="0" r="r" b="b"/>
                <a:pathLst>
                  <a:path w="11" h="21">
                    <a:moveTo>
                      <a:pt x="0" y="21"/>
                    </a:moveTo>
                    <a:cubicBezTo>
                      <a:pt x="4" y="14"/>
                      <a:pt x="7" y="7"/>
                      <a:pt x="1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294" name="Freeform 1174"/>
              <p:cNvSpPr>
                <a:spLocks/>
              </p:cNvSpPr>
              <p:nvPr userDrawn="1"/>
            </p:nvSpPr>
            <p:spPr bwMode="auto">
              <a:xfrm>
                <a:off x="5245" y="3066"/>
                <a:ext cx="23" cy="44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11" y="0"/>
                  </a:cxn>
                </a:cxnLst>
                <a:rect l="0" t="0" r="r" b="b"/>
                <a:pathLst>
                  <a:path w="11" h="21">
                    <a:moveTo>
                      <a:pt x="0" y="21"/>
                    </a:moveTo>
                    <a:cubicBezTo>
                      <a:pt x="4" y="14"/>
                      <a:pt x="7" y="7"/>
                      <a:pt x="1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295" name="Freeform 1175"/>
              <p:cNvSpPr>
                <a:spLocks/>
              </p:cNvSpPr>
              <p:nvPr userDrawn="1"/>
            </p:nvSpPr>
            <p:spPr bwMode="auto">
              <a:xfrm>
                <a:off x="5182" y="3203"/>
                <a:ext cx="21" cy="46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10" y="0"/>
                  </a:cxn>
                </a:cxnLst>
                <a:rect l="0" t="0" r="r" b="b"/>
                <a:pathLst>
                  <a:path w="10" h="22">
                    <a:moveTo>
                      <a:pt x="0" y="22"/>
                    </a:moveTo>
                    <a:cubicBezTo>
                      <a:pt x="3" y="14"/>
                      <a:pt x="7" y="7"/>
                      <a:pt x="1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296" name="Line 1176"/>
              <p:cNvSpPr>
                <a:spLocks noChangeShapeType="1"/>
              </p:cNvSpPr>
              <p:nvPr userDrawn="1"/>
            </p:nvSpPr>
            <p:spPr bwMode="auto">
              <a:xfrm>
                <a:off x="5140" y="3346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297" name="Freeform 1177"/>
              <p:cNvSpPr>
                <a:spLocks/>
              </p:cNvSpPr>
              <p:nvPr userDrawn="1"/>
            </p:nvSpPr>
            <p:spPr bwMode="auto">
              <a:xfrm>
                <a:off x="5140" y="3342"/>
                <a:ext cx="2" cy="4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2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298" name="Freeform 1178"/>
              <p:cNvSpPr>
                <a:spLocks/>
              </p:cNvSpPr>
              <p:nvPr userDrawn="1"/>
            </p:nvSpPr>
            <p:spPr bwMode="auto">
              <a:xfrm>
                <a:off x="5356" y="2594"/>
                <a:ext cx="200" cy="298"/>
              </a:xfrm>
              <a:custGeom>
                <a:avLst/>
                <a:gdLst/>
                <a:ahLst/>
                <a:cxnLst>
                  <a:cxn ang="0">
                    <a:pos x="0" y="142"/>
                  </a:cxn>
                  <a:cxn ang="0">
                    <a:pos x="95" y="0"/>
                  </a:cxn>
                </a:cxnLst>
                <a:rect l="0" t="0" r="r" b="b"/>
                <a:pathLst>
                  <a:path w="95" h="142">
                    <a:moveTo>
                      <a:pt x="0" y="142"/>
                    </a:moveTo>
                    <a:cubicBezTo>
                      <a:pt x="31" y="91"/>
                      <a:pt x="62" y="44"/>
                      <a:pt x="9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299" name="Freeform 1179"/>
              <p:cNvSpPr>
                <a:spLocks/>
              </p:cNvSpPr>
              <p:nvPr userDrawn="1"/>
            </p:nvSpPr>
            <p:spPr bwMode="auto">
              <a:xfrm>
                <a:off x="5308" y="2892"/>
                <a:ext cx="48" cy="82"/>
              </a:xfrm>
              <a:custGeom>
                <a:avLst/>
                <a:gdLst/>
                <a:ahLst/>
                <a:cxnLst>
                  <a:cxn ang="0">
                    <a:pos x="0" y="39"/>
                  </a:cxn>
                  <a:cxn ang="0">
                    <a:pos x="23" y="0"/>
                  </a:cxn>
                </a:cxnLst>
                <a:rect l="0" t="0" r="r" b="b"/>
                <a:pathLst>
                  <a:path w="23" h="39">
                    <a:moveTo>
                      <a:pt x="0" y="39"/>
                    </a:moveTo>
                    <a:cubicBezTo>
                      <a:pt x="8" y="26"/>
                      <a:pt x="15" y="13"/>
                      <a:pt x="23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00" name="Freeform 1180"/>
              <p:cNvSpPr>
                <a:spLocks/>
              </p:cNvSpPr>
              <p:nvPr userDrawn="1"/>
            </p:nvSpPr>
            <p:spPr bwMode="auto">
              <a:xfrm>
                <a:off x="5260" y="3016"/>
                <a:ext cx="25" cy="4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21"/>
                  </a:cxn>
                </a:cxnLst>
                <a:rect l="0" t="0" r="r" b="b"/>
                <a:pathLst>
                  <a:path w="12" h="21">
                    <a:moveTo>
                      <a:pt x="12" y="0"/>
                    </a:moveTo>
                    <a:cubicBezTo>
                      <a:pt x="8" y="7"/>
                      <a:pt x="4" y="14"/>
                      <a:pt x="0" y="2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01" name="Freeform 1181"/>
              <p:cNvSpPr>
                <a:spLocks/>
              </p:cNvSpPr>
              <p:nvPr userDrawn="1"/>
            </p:nvSpPr>
            <p:spPr bwMode="auto">
              <a:xfrm>
                <a:off x="5285" y="2974"/>
                <a:ext cx="23" cy="42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20"/>
                  </a:cxn>
                </a:cxnLst>
                <a:rect l="0" t="0" r="r" b="b"/>
                <a:pathLst>
                  <a:path w="11" h="20">
                    <a:moveTo>
                      <a:pt x="11" y="0"/>
                    </a:moveTo>
                    <a:cubicBezTo>
                      <a:pt x="8" y="7"/>
                      <a:pt x="4" y="13"/>
                      <a:pt x="0" y="2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02" name="Freeform 1182"/>
              <p:cNvSpPr>
                <a:spLocks/>
              </p:cNvSpPr>
              <p:nvPr userDrawn="1"/>
            </p:nvSpPr>
            <p:spPr bwMode="auto">
              <a:xfrm>
                <a:off x="5146" y="3234"/>
                <a:ext cx="23" cy="47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22"/>
                  </a:cxn>
                </a:cxnLst>
                <a:rect l="0" t="0" r="r" b="b"/>
                <a:pathLst>
                  <a:path w="11" h="22">
                    <a:moveTo>
                      <a:pt x="11" y="0"/>
                    </a:moveTo>
                    <a:cubicBezTo>
                      <a:pt x="7" y="7"/>
                      <a:pt x="3" y="14"/>
                      <a:pt x="0" y="2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03" name="Freeform 1183"/>
              <p:cNvSpPr>
                <a:spLocks/>
              </p:cNvSpPr>
              <p:nvPr userDrawn="1"/>
            </p:nvSpPr>
            <p:spPr bwMode="auto">
              <a:xfrm>
                <a:off x="4913" y="3774"/>
                <a:ext cx="10" cy="26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5" y="0"/>
                  </a:cxn>
                </a:cxnLst>
                <a:rect l="0" t="0" r="r" b="b"/>
                <a:pathLst>
                  <a:path w="5" h="12">
                    <a:moveTo>
                      <a:pt x="0" y="12"/>
                    </a:moveTo>
                    <a:cubicBezTo>
                      <a:pt x="1" y="8"/>
                      <a:pt x="3" y="4"/>
                      <a:pt x="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04" name="Line 1184"/>
              <p:cNvSpPr>
                <a:spLocks noChangeShapeType="1"/>
              </p:cNvSpPr>
              <p:nvPr userDrawn="1"/>
            </p:nvSpPr>
            <p:spPr bwMode="auto">
              <a:xfrm>
                <a:off x="4923" y="3774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05" name="Freeform 1185"/>
              <p:cNvSpPr>
                <a:spLocks/>
              </p:cNvSpPr>
              <p:nvPr userDrawn="1"/>
            </p:nvSpPr>
            <p:spPr bwMode="auto">
              <a:xfrm>
                <a:off x="4852" y="3898"/>
                <a:ext cx="21" cy="51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0" y="0"/>
                  </a:cxn>
                </a:cxnLst>
                <a:rect l="0" t="0" r="r" b="b"/>
                <a:pathLst>
                  <a:path w="10" h="24">
                    <a:moveTo>
                      <a:pt x="0" y="24"/>
                    </a:moveTo>
                    <a:cubicBezTo>
                      <a:pt x="3" y="16"/>
                      <a:pt x="7" y="8"/>
                      <a:pt x="1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06" name="Freeform 1186"/>
              <p:cNvSpPr>
                <a:spLocks/>
              </p:cNvSpPr>
              <p:nvPr userDrawn="1"/>
            </p:nvSpPr>
            <p:spPr bwMode="auto">
              <a:xfrm>
                <a:off x="4873" y="3848"/>
                <a:ext cx="19" cy="5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24"/>
                  </a:cxn>
                </a:cxnLst>
                <a:rect l="0" t="0" r="r" b="b"/>
                <a:pathLst>
                  <a:path w="9" h="24">
                    <a:moveTo>
                      <a:pt x="9" y="0"/>
                    </a:moveTo>
                    <a:cubicBezTo>
                      <a:pt x="6" y="8"/>
                      <a:pt x="3" y="16"/>
                      <a:pt x="0" y="2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07" name="Freeform 1187"/>
              <p:cNvSpPr>
                <a:spLocks/>
              </p:cNvSpPr>
              <p:nvPr userDrawn="1"/>
            </p:nvSpPr>
            <p:spPr bwMode="auto">
              <a:xfrm>
                <a:off x="4764" y="4151"/>
                <a:ext cx="10" cy="2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5" y="0"/>
                  </a:cxn>
                </a:cxnLst>
                <a:rect l="0" t="0" r="r" b="b"/>
                <a:pathLst>
                  <a:path w="5" h="13">
                    <a:moveTo>
                      <a:pt x="0" y="13"/>
                    </a:moveTo>
                    <a:cubicBezTo>
                      <a:pt x="2" y="9"/>
                      <a:pt x="3" y="5"/>
                      <a:pt x="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08" name="Freeform 1188"/>
              <p:cNvSpPr>
                <a:spLocks/>
              </p:cNvSpPr>
              <p:nvPr userDrawn="1"/>
            </p:nvSpPr>
            <p:spPr bwMode="auto">
              <a:xfrm>
                <a:off x="4833" y="3949"/>
                <a:ext cx="19" cy="5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2" y="19"/>
                  </a:cxn>
                  <a:cxn ang="0">
                    <a:pos x="0" y="24"/>
                  </a:cxn>
                </a:cxnLst>
                <a:rect l="0" t="0" r="r" b="b"/>
                <a:pathLst>
                  <a:path w="9" h="24">
                    <a:moveTo>
                      <a:pt x="9" y="0"/>
                    </a:moveTo>
                    <a:cubicBezTo>
                      <a:pt x="7" y="6"/>
                      <a:pt x="4" y="12"/>
                      <a:pt x="2" y="19"/>
                    </a:cubicBezTo>
                    <a:cubicBezTo>
                      <a:pt x="1" y="20"/>
                      <a:pt x="1" y="22"/>
                      <a:pt x="0" y="2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09" name="Freeform 1189"/>
              <p:cNvSpPr>
                <a:spLocks/>
              </p:cNvSpPr>
              <p:nvPr userDrawn="1"/>
            </p:nvSpPr>
            <p:spPr bwMode="auto">
              <a:xfrm>
                <a:off x="4814" y="3999"/>
                <a:ext cx="19" cy="51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9" y="0"/>
                  </a:cxn>
                </a:cxnLst>
                <a:rect l="0" t="0" r="r" b="b"/>
                <a:pathLst>
                  <a:path w="9" h="24">
                    <a:moveTo>
                      <a:pt x="0" y="24"/>
                    </a:moveTo>
                    <a:cubicBezTo>
                      <a:pt x="3" y="16"/>
                      <a:pt x="6" y="8"/>
                      <a:pt x="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10" name="Freeform 1190"/>
              <p:cNvSpPr>
                <a:spLocks/>
              </p:cNvSpPr>
              <p:nvPr userDrawn="1"/>
            </p:nvSpPr>
            <p:spPr bwMode="auto">
              <a:xfrm>
                <a:off x="4774" y="4100"/>
                <a:ext cx="19" cy="51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9" y="0"/>
                  </a:cxn>
                </a:cxnLst>
                <a:rect l="0" t="0" r="r" b="b"/>
                <a:pathLst>
                  <a:path w="9" h="24">
                    <a:moveTo>
                      <a:pt x="0" y="24"/>
                    </a:moveTo>
                    <a:cubicBezTo>
                      <a:pt x="3" y="16"/>
                      <a:pt x="6" y="8"/>
                      <a:pt x="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11" name="Freeform 1191"/>
              <p:cNvSpPr>
                <a:spLocks/>
              </p:cNvSpPr>
              <p:nvPr userDrawn="1"/>
            </p:nvSpPr>
            <p:spPr bwMode="auto">
              <a:xfrm>
                <a:off x="4793" y="4050"/>
                <a:ext cx="21" cy="5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0" y="0"/>
                  </a:cxn>
                </a:cxnLst>
                <a:rect l="0" t="0" r="r" b="b"/>
                <a:pathLst>
                  <a:path w="10" h="24">
                    <a:moveTo>
                      <a:pt x="0" y="24"/>
                    </a:moveTo>
                    <a:cubicBezTo>
                      <a:pt x="3" y="16"/>
                      <a:pt x="6" y="8"/>
                      <a:pt x="1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12" name="Freeform 1192"/>
              <p:cNvSpPr>
                <a:spLocks/>
              </p:cNvSpPr>
              <p:nvPr userDrawn="1"/>
            </p:nvSpPr>
            <p:spPr bwMode="auto">
              <a:xfrm>
                <a:off x="4892" y="3800"/>
                <a:ext cx="21" cy="4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0" y="23"/>
                  </a:cxn>
                </a:cxnLst>
                <a:rect l="0" t="0" r="r" b="b"/>
                <a:pathLst>
                  <a:path w="10" h="23">
                    <a:moveTo>
                      <a:pt x="10" y="0"/>
                    </a:moveTo>
                    <a:cubicBezTo>
                      <a:pt x="7" y="8"/>
                      <a:pt x="3" y="16"/>
                      <a:pt x="0" y="2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13" name="Freeform 1193"/>
              <p:cNvSpPr>
                <a:spLocks/>
              </p:cNvSpPr>
              <p:nvPr userDrawn="1"/>
            </p:nvSpPr>
            <p:spPr bwMode="auto">
              <a:xfrm>
                <a:off x="5169" y="3190"/>
                <a:ext cx="21" cy="44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0" y="21"/>
                  </a:cxn>
                </a:cxnLst>
                <a:rect l="0" t="0" r="r" b="b"/>
                <a:pathLst>
                  <a:path w="10" h="21">
                    <a:moveTo>
                      <a:pt x="10" y="0"/>
                    </a:moveTo>
                    <a:cubicBezTo>
                      <a:pt x="7" y="7"/>
                      <a:pt x="3" y="14"/>
                      <a:pt x="0" y="2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14" name="Freeform 1194"/>
              <p:cNvSpPr>
                <a:spLocks/>
              </p:cNvSpPr>
              <p:nvPr userDrawn="1"/>
            </p:nvSpPr>
            <p:spPr bwMode="auto">
              <a:xfrm>
                <a:off x="5190" y="3146"/>
                <a:ext cx="23" cy="44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21"/>
                  </a:cxn>
                </a:cxnLst>
                <a:rect l="0" t="0" r="r" b="b"/>
                <a:pathLst>
                  <a:path w="11" h="21">
                    <a:moveTo>
                      <a:pt x="11" y="0"/>
                    </a:moveTo>
                    <a:cubicBezTo>
                      <a:pt x="8" y="7"/>
                      <a:pt x="4" y="14"/>
                      <a:pt x="0" y="2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15" name="Freeform 1195"/>
              <p:cNvSpPr>
                <a:spLocks/>
              </p:cNvSpPr>
              <p:nvPr userDrawn="1"/>
            </p:nvSpPr>
            <p:spPr bwMode="auto">
              <a:xfrm>
                <a:off x="5213" y="3102"/>
                <a:ext cx="23" cy="44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21"/>
                  </a:cxn>
                </a:cxnLst>
                <a:rect l="0" t="0" r="r" b="b"/>
                <a:pathLst>
                  <a:path w="11" h="21">
                    <a:moveTo>
                      <a:pt x="11" y="0"/>
                    </a:moveTo>
                    <a:cubicBezTo>
                      <a:pt x="8" y="7"/>
                      <a:pt x="4" y="14"/>
                      <a:pt x="0" y="2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16" name="Freeform 1196"/>
              <p:cNvSpPr>
                <a:spLocks/>
              </p:cNvSpPr>
              <p:nvPr userDrawn="1"/>
            </p:nvSpPr>
            <p:spPr bwMode="auto">
              <a:xfrm>
                <a:off x="5236" y="3060"/>
                <a:ext cx="24" cy="42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20"/>
                  </a:cxn>
                </a:cxnLst>
                <a:rect l="0" t="0" r="r" b="b"/>
                <a:pathLst>
                  <a:path w="11" h="20">
                    <a:moveTo>
                      <a:pt x="11" y="0"/>
                    </a:moveTo>
                    <a:cubicBezTo>
                      <a:pt x="8" y="7"/>
                      <a:pt x="4" y="14"/>
                      <a:pt x="0" y="2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17" name="Line 1197"/>
              <p:cNvSpPr>
                <a:spLocks noChangeShapeType="1"/>
              </p:cNvSpPr>
              <p:nvPr userDrawn="1"/>
            </p:nvSpPr>
            <p:spPr bwMode="auto">
              <a:xfrm>
                <a:off x="5140" y="3293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18" name="Freeform 1198"/>
              <p:cNvSpPr>
                <a:spLocks/>
              </p:cNvSpPr>
              <p:nvPr userDrawn="1"/>
            </p:nvSpPr>
            <p:spPr bwMode="auto">
              <a:xfrm>
                <a:off x="5140" y="3281"/>
                <a:ext cx="6" cy="12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6"/>
                  </a:cxn>
                </a:cxnLst>
                <a:rect l="0" t="0" r="r" b="b"/>
                <a:pathLst>
                  <a:path w="3" h="6">
                    <a:moveTo>
                      <a:pt x="3" y="0"/>
                    </a:moveTo>
                    <a:cubicBezTo>
                      <a:pt x="2" y="2"/>
                      <a:pt x="1" y="4"/>
                      <a:pt x="0" y="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19" name="Freeform 1199"/>
              <p:cNvSpPr>
                <a:spLocks/>
              </p:cNvSpPr>
              <p:nvPr userDrawn="1"/>
            </p:nvSpPr>
            <p:spPr bwMode="auto">
              <a:xfrm>
                <a:off x="4814" y="3863"/>
                <a:ext cx="23" cy="4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11" y="0"/>
                  </a:cxn>
                </a:cxnLst>
                <a:rect l="0" t="0" r="r" b="b"/>
                <a:pathLst>
                  <a:path w="11" h="23">
                    <a:moveTo>
                      <a:pt x="0" y="23"/>
                    </a:moveTo>
                    <a:cubicBezTo>
                      <a:pt x="4" y="15"/>
                      <a:pt x="7" y="8"/>
                      <a:pt x="1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20" name="Freeform 1200"/>
              <p:cNvSpPr>
                <a:spLocks/>
              </p:cNvSpPr>
              <p:nvPr userDrawn="1"/>
            </p:nvSpPr>
            <p:spPr bwMode="auto">
              <a:xfrm>
                <a:off x="4793" y="3911"/>
                <a:ext cx="21" cy="4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10" y="0"/>
                  </a:cxn>
                </a:cxnLst>
                <a:rect l="0" t="0" r="r" b="b"/>
                <a:pathLst>
                  <a:path w="10" h="23">
                    <a:moveTo>
                      <a:pt x="0" y="23"/>
                    </a:moveTo>
                    <a:cubicBezTo>
                      <a:pt x="4" y="15"/>
                      <a:pt x="7" y="8"/>
                      <a:pt x="1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21" name="Freeform 1201"/>
              <p:cNvSpPr>
                <a:spLocks/>
              </p:cNvSpPr>
              <p:nvPr userDrawn="1"/>
            </p:nvSpPr>
            <p:spPr bwMode="auto">
              <a:xfrm>
                <a:off x="4772" y="3959"/>
                <a:ext cx="21" cy="49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4" y="15"/>
                  </a:cxn>
                  <a:cxn ang="0">
                    <a:pos x="0" y="23"/>
                  </a:cxn>
                </a:cxnLst>
                <a:rect l="0" t="0" r="r" b="b"/>
                <a:pathLst>
                  <a:path w="10" h="23">
                    <a:moveTo>
                      <a:pt x="10" y="0"/>
                    </a:moveTo>
                    <a:cubicBezTo>
                      <a:pt x="8" y="5"/>
                      <a:pt x="6" y="10"/>
                      <a:pt x="4" y="15"/>
                    </a:cubicBezTo>
                    <a:cubicBezTo>
                      <a:pt x="3" y="17"/>
                      <a:pt x="1" y="20"/>
                      <a:pt x="0" y="2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22" name="Freeform 1202"/>
              <p:cNvSpPr>
                <a:spLocks/>
              </p:cNvSpPr>
              <p:nvPr userDrawn="1"/>
            </p:nvSpPr>
            <p:spPr bwMode="auto">
              <a:xfrm>
                <a:off x="4858" y="3774"/>
                <a:ext cx="19" cy="4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19"/>
                  </a:cxn>
                </a:cxnLst>
                <a:rect l="0" t="0" r="r" b="b"/>
                <a:pathLst>
                  <a:path w="9" h="19">
                    <a:moveTo>
                      <a:pt x="9" y="0"/>
                    </a:moveTo>
                    <a:cubicBezTo>
                      <a:pt x="6" y="6"/>
                      <a:pt x="3" y="13"/>
                      <a:pt x="0" y="19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23" name="Line 1203"/>
              <p:cNvSpPr>
                <a:spLocks noChangeShapeType="1"/>
              </p:cNvSpPr>
              <p:nvPr userDrawn="1"/>
            </p:nvSpPr>
            <p:spPr bwMode="auto">
              <a:xfrm>
                <a:off x="4877" y="3774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24" name="Freeform 1204"/>
              <p:cNvSpPr>
                <a:spLocks/>
              </p:cNvSpPr>
              <p:nvPr userDrawn="1"/>
            </p:nvSpPr>
            <p:spPr bwMode="auto">
              <a:xfrm>
                <a:off x="4837" y="3814"/>
                <a:ext cx="21" cy="49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10" y="0"/>
                  </a:cxn>
                </a:cxnLst>
                <a:rect l="0" t="0" r="r" b="b"/>
                <a:pathLst>
                  <a:path w="10" h="23">
                    <a:moveTo>
                      <a:pt x="0" y="23"/>
                    </a:moveTo>
                    <a:cubicBezTo>
                      <a:pt x="3" y="16"/>
                      <a:pt x="7" y="8"/>
                      <a:pt x="1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25" name="Freeform 1205"/>
              <p:cNvSpPr>
                <a:spLocks/>
              </p:cNvSpPr>
              <p:nvPr userDrawn="1"/>
            </p:nvSpPr>
            <p:spPr bwMode="auto">
              <a:xfrm>
                <a:off x="5140" y="3224"/>
                <a:ext cx="19" cy="34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9" y="0"/>
                  </a:cxn>
                </a:cxnLst>
                <a:rect l="0" t="0" r="r" b="b"/>
                <a:pathLst>
                  <a:path w="9" h="16">
                    <a:moveTo>
                      <a:pt x="0" y="16"/>
                    </a:moveTo>
                    <a:cubicBezTo>
                      <a:pt x="3" y="11"/>
                      <a:pt x="6" y="6"/>
                      <a:pt x="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26" name="Line 1206"/>
              <p:cNvSpPr>
                <a:spLocks noChangeShapeType="1"/>
              </p:cNvSpPr>
              <p:nvPr userDrawn="1"/>
            </p:nvSpPr>
            <p:spPr bwMode="auto">
              <a:xfrm>
                <a:off x="5140" y="325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27" name="Freeform 1207"/>
              <p:cNvSpPr>
                <a:spLocks/>
              </p:cNvSpPr>
              <p:nvPr userDrawn="1"/>
            </p:nvSpPr>
            <p:spPr bwMode="auto">
              <a:xfrm>
                <a:off x="4751" y="4008"/>
                <a:ext cx="21" cy="5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0" y="0"/>
                  </a:cxn>
                </a:cxnLst>
                <a:rect l="0" t="0" r="r" b="b"/>
                <a:pathLst>
                  <a:path w="10" h="24">
                    <a:moveTo>
                      <a:pt x="0" y="24"/>
                    </a:moveTo>
                    <a:cubicBezTo>
                      <a:pt x="3" y="16"/>
                      <a:pt x="7" y="8"/>
                      <a:pt x="1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28" name="Freeform 1208"/>
              <p:cNvSpPr>
                <a:spLocks/>
              </p:cNvSpPr>
              <p:nvPr userDrawn="1"/>
            </p:nvSpPr>
            <p:spPr bwMode="auto">
              <a:xfrm>
                <a:off x="5232" y="3056"/>
                <a:ext cx="25" cy="42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12" y="0"/>
                  </a:cxn>
                </a:cxnLst>
                <a:rect l="0" t="0" r="r" b="b"/>
                <a:pathLst>
                  <a:path w="12" h="20">
                    <a:moveTo>
                      <a:pt x="0" y="20"/>
                    </a:moveTo>
                    <a:cubicBezTo>
                      <a:pt x="4" y="14"/>
                      <a:pt x="8" y="7"/>
                      <a:pt x="1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29" name="Freeform 1209"/>
              <p:cNvSpPr>
                <a:spLocks/>
              </p:cNvSpPr>
              <p:nvPr userDrawn="1"/>
            </p:nvSpPr>
            <p:spPr bwMode="auto">
              <a:xfrm>
                <a:off x="5207" y="3098"/>
                <a:ext cx="25" cy="42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12" y="0"/>
                  </a:cxn>
                </a:cxnLst>
                <a:rect l="0" t="0" r="r" b="b"/>
                <a:pathLst>
                  <a:path w="12" h="20">
                    <a:moveTo>
                      <a:pt x="0" y="20"/>
                    </a:moveTo>
                    <a:cubicBezTo>
                      <a:pt x="4" y="13"/>
                      <a:pt x="8" y="7"/>
                      <a:pt x="1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30" name="Freeform 1210"/>
              <p:cNvSpPr>
                <a:spLocks/>
              </p:cNvSpPr>
              <p:nvPr userDrawn="1"/>
            </p:nvSpPr>
            <p:spPr bwMode="auto">
              <a:xfrm>
                <a:off x="5308" y="2934"/>
                <a:ext cx="25" cy="40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9"/>
                  </a:cxn>
                </a:cxnLst>
                <a:rect l="0" t="0" r="r" b="b"/>
                <a:pathLst>
                  <a:path w="12" h="19">
                    <a:moveTo>
                      <a:pt x="12" y="0"/>
                    </a:moveTo>
                    <a:cubicBezTo>
                      <a:pt x="8" y="7"/>
                      <a:pt x="4" y="13"/>
                      <a:pt x="0" y="19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31" name="Freeform 1211"/>
              <p:cNvSpPr>
                <a:spLocks/>
              </p:cNvSpPr>
              <p:nvPr userDrawn="1"/>
            </p:nvSpPr>
            <p:spPr bwMode="auto">
              <a:xfrm>
                <a:off x="5333" y="2629"/>
                <a:ext cx="223" cy="305"/>
              </a:xfrm>
              <a:custGeom>
                <a:avLst/>
                <a:gdLst/>
                <a:ahLst/>
                <a:cxnLst>
                  <a:cxn ang="0">
                    <a:pos x="0" y="145"/>
                  </a:cxn>
                  <a:cxn ang="0">
                    <a:pos x="106" y="0"/>
                  </a:cxn>
                </a:cxnLst>
                <a:rect l="0" t="0" r="r" b="b"/>
                <a:pathLst>
                  <a:path w="106" h="145">
                    <a:moveTo>
                      <a:pt x="0" y="145"/>
                    </a:moveTo>
                    <a:cubicBezTo>
                      <a:pt x="35" y="93"/>
                      <a:pt x="70" y="44"/>
                      <a:pt x="10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32" name="Freeform 1212"/>
              <p:cNvSpPr>
                <a:spLocks/>
              </p:cNvSpPr>
              <p:nvPr userDrawn="1"/>
            </p:nvSpPr>
            <p:spPr bwMode="auto">
              <a:xfrm>
                <a:off x="4730" y="4058"/>
                <a:ext cx="21" cy="4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10" y="0"/>
                  </a:cxn>
                </a:cxnLst>
                <a:rect l="0" t="0" r="r" b="b"/>
                <a:pathLst>
                  <a:path w="10" h="23">
                    <a:moveTo>
                      <a:pt x="0" y="23"/>
                    </a:moveTo>
                    <a:cubicBezTo>
                      <a:pt x="3" y="15"/>
                      <a:pt x="6" y="7"/>
                      <a:pt x="1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33" name="Freeform 1213"/>
              <p:cNvSpPr>
                <a:spLocks/>
              </p:cNvSpPr>
              <p:nvPr userDrawn="1"/>
            </p:nvSpPr>
            <p:spPr bwMode="auto">
              <a:xfrm>
                <a:off x="4698" y="4157"/>
                <a:ext cx="11" cy="21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10"/>
                  </a:cxn>
                </a:cxnLst>
                <a:rect l="0" t="0" r="r" b="b"/>
                <a:pathLst>
                  <a:path w="5" h="10">
                    <a:moveTo>
                      <a:pt x="5" y="0"/>
                    </a:moveTo>
                    <a:cubicBezTo>
                      <a:pt x="3" y="3"/>
                      <a:pt x="2" y="7"/>
                      <a:pt x="0" y="1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34" name="Freeform 1214"/>
              <p:cNvSpPr>
                <a:spLocks/>
              </p:cNvSpPr>
              <p:nvPr userDrawn="1"/>
            </p:nvSpPr>
            <p:spPr bwMode="auto">
              <a:xfrm>
                <a:off x="5182" y="3140"/>
                <a:ext cx="25" cy="4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20"/>
                  </a:cxn>
                </a:cxnLst>
                <a:rect l="0" t="0" r="r" b="b"/>
                <a:pathLst>
                  <a:path w="12" h="20">
                    <a:moveTo>
                      <a:pt x="12" y="0"/>
                    </a:moveTo>
                    <a:cubicBezTo>
                      <a:pt x="8" y="7"/>
                      <a:pt x="4" y="13"/>
                      <a:pt x="0" y="2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35" name="Freeform 1215"/>
              <p:cNvSpPr>
                <a:spLocks/>
              </p:cNvSpPr>
              <p:nvPr userDrawn="1"/>
            </p:nvSpPr>
            <p:spPr bwMode="auto">
              <a:xfrm>
                <a:off x="5159" y="3182"/>
                <a:ext cx="23" cy="42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20"/>
                  </a:cxn>
                </a:cxnLst>
                <a:rect l="0" t="0" r="r" b="b"/>
                <a:pathLst>
                  <a:path w="11" h="20">
                    <a:moveTo>
                      <a:pt x="11" y="0"/>
                    </a:moveTo>
                    <a:cubicBezTo>
                      <a:pt x="7" y="7"/>
                      <a:pt x="4" y="14"/>
                      <a:pt x="0" y="2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36" name="Freeform 1216"/>
              <p:cNvSpPr>
                <a:spLocks/>
              </p:cNvSpPr>
              <p:nvPr userDrawn="1"/>
            </p:nvSpPr>
            <p:spPr bwMode="auto">
              <a:xfrm>
                <a:off x="4709" y="4106"/>
                <a:ext cx="21" cy="51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0" y="0"/>
                  </a:cxn>
                </a:cxnLst>
                <a:rect l="0" t="0" r="r" b="b"/>
                <a:pathLst>
                  <a:path w="10" h="24">
                    <a:moveTo>
                      <a:pt x="0" y="24"/>
                    </a:moveTo>
                    <a:cubicBezTo>
                      <a:pt x="3" y="16"/>
                      <a:pt x="6" y="8"/>
                      <a:pt x="1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37" name="Freeform 1217"/>
              <p:cNvSpPr>
                <a:spLocks/>
              </p:cNvSpPr>
              <p:nvPr userDrawn="1"/>
            </p:nvSpPr>
            <p:spPr bwMode="auto">
              <a:xfrm>
                <a:off x="5257" y="2974"/>
                <a:ext cx="51" cy="82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0" y="39"/>
                  </a:cxn>
                </a:cxnLst>
                <a:rect l="0" t="0" r="r" b="b"/>
                <a:pathLst>
                  <a:path w="24" h="39">
                    <a:moveTo>
                      <a:pt x="24" y="0"/>
                    </a:moveTo>
                    <a:cubicBezTo>
                      <a:pt x="16" y="13"/>
                      <a:pt x="8" y="26"/>
                      <a:pt x="0" y="39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38" name="Freeform 1218"/>
              <p:cNvSpPr>
                <a:spLocks/>
              </p:cNvSpPr>
              <p:nvPr userDrawn="1"/>
            </p:nvSpPr>
            <p:spPr bwMode="auto">
              <a:xfrm>
                <a:off x="4633" y="4159"/>
                <a:ext cx="9" cy="1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9"/>
                  </a:cxn>
                </a:cxnLst>
                <a:rect l="0" t="0" r="r" b="b"/>
                <a:pathLst>
                  <a:path w="4" h="9">
                    <a:moveTo>
                      <a:pt x="4" y="0"/>
                    </a:moveTo>
                    <a:cubicBezTo>
                      <a:pt x="3" y="3"/>
                      <a:pt x="1" y="6"/>
                      <a:pt x="0" y="9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39" name="Freeform 1219"/>
              <p:cNvSpPr>
                <a:spLocks/>
              </p:cNvSpPr>
              <p:nvPr userDrawn="1"/>
            </p:nvSpPr>
            <p:spPr bwMode="auto">
              <a:xfrm>
                <a:off x="4803" y="3785"/>
                <a:ext cx="26" cy="46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12" y="0"/>
                  </a:cxn>
                </a:cxnLst>
                <a:rect l="0" t="0" r="r" b="b"/>
                <a:pathLst>
                  <a:path w="12" h="22">
                    <a:moveTo>
                      <a:pt x="0" y="22"/>
                    </a:moveTo>
                    <a:cubicBezTo>
                      <a:pt x="4" y="15"/>
                      <a:pt x="8" y="7"/>
                      <a:pt x="1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40" name="Freeform 1220"/>
              <p:cNvSpPr>
                <a:spLocks/>
              </p:cNvSpPr>
              <p:nvPr userDrawn="1"/>
            </p:nvSpPr>
            <p:spPr bwMode="auto">
              <a:xfrm>
                <a:off x="4780" y="3831"/>
                <a:ext cx="23" cy="46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11" y="0"/>
                  </a:cxn>
                </a:cxnLst>
                <a:rect l="0" t="0" r="r" b="b"/>
                <a:pathLst>
                  <a:path w="11" h="22">
                    <a:moveTo>
                      <a:pt x="0" y="22"/>
                    </a:moveTo>
                    <a:cubicBezTo>
                      <a:pt x="4" y="14"/>
                      <a:pt x="8" y="7"/>
                      <a:pt x="1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41" name="Line 1221"/>
              <p:cNvSpPr>
                <a:spLocks noChangeShapeType="1"/>
              </p:cNvSpPr>
              <p:nvPr userDrawn="1"/>
            </p:nvSpPr>
            <p:spPr bwMode="auto">
              <a:xfrm>
                <a:off x="4833" y="3774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42" name="Freeform 1222"/>
              <p:cNvSpPr>
                <a:spLocks/>
              </p:cNvSpPr>
              <p:nvPr userDrawn="1"/>
            </p:nvSpPr>
            <p:spPr bwMode="auto">
              <a:xfrm>
                <a:off x="4829" y="3774"/>
                <a:ext cx="4" cy="11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" y="0"/>
                  </a:cxn>
                </a:cxnLst>
                <a:rect l="0" t="0" r="r" b="b"/>
                <a:pathLst>
                  <a:path w="2" h="5">
                    <a:moveTo>
                      <a:pt x="0" y="5"/>
                    </a:moveTo>
                    <a:cubicBezTo>
                      <a:pt x="0" y="3"/>
                      <a:pt x="1" y="2"/>
                      <a:pt x="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43" name="Freeform 1223"/>
              <p:cNvSpPr>
                <a:spLocks/>
              </p:cNvSpPr>
              <p:nvPr userDrawn="1"/>
            </p:nvSpPr>
            <p:spPr bwMode="auto">
              <a:xfrm>
                <a:off x="4757" y="3877"/>
                <a:ext cx="23" cy="47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22"/>
                  </a:cxn>
                </a:cxnLst>
                <a:rect l="0" t="0" r="r" b="b"/>
                <a:pathLst>
                  <a:path w="11" h="22">
                    <a:moveTo>
                      <a:pt x="11" y="0"/>
                    </a:moveTo>
                    <a:cubicBezTo>
                      <a:pt x="7" y="7"/>
                      <a:pt x="4" y="14"/>
                      <a:pt x="0" y="2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44" name="Line 1224"/>
              <p:cNvSpPr>
                <a:spLocks noChangeShapeType="1"/>
              </p:cNvSpPr>
              <p:nvPr userDrawn="1"/>
            </p:nvSpPr>
            <p:spPr bwMode="auto">
              <a:xfrm>
                <a:off x="5140" y="3237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45" name="Freeform 1225"/>
              <p:cNvSpPr>
                <a:spLocks/>
              </p:cNvSpPr>
              <p:nvPr userDrawn="1"/>
            </p:nvSpPr>
            <p:spPr bwMode="auto">
              <a:xfrm>
                <a:off x="5140" y="3218"/>
                <a:ext cx="12" cy="19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6" y="0"/>
                  </a:cxn>
                </a:cxnLst>
                <a:rect l="0" t="0" r="r" b="b"/>
                <a:pathLst>
                  <a:path w="6" h="9">
                    <a:moveTo>
                      <a:pt x="0" y="9"/>
                    </a:moveTo>
                    <a:cubicBezTo>
                      <a:pt x="2" y="6"/>
                      <a:pt x="4" y="3"/>
                      <a:pt x="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46" name="Freeform 1226"/>
              <p:cNvSpPr>
                <a:spLocks/>
              </p:cNvSpPr>
              <p:nvPr userDrawn="1"/>
            </p:nvSpPr>
            <p:spPr bwMode="auto">
              <a:xfrm>
                <a:off x="4734" y="3924"/>
                <a:ext cx="23" cy="46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11" y="0"/>
                  </a:cxn>
                </a:cxnLst>
                <a:rect l="0" t="0" r="r" b="b"/>
                <a:pathLst>
                  <a:path w="11" h="22">
                    <a:moveTo>
                      <a:pt x="0" y="22"/>
                    </a:moveTo>
                    <a:cubicBezTo>
                      <a:pt x="4" y="15"/>
                      <a:pt x="7" y="7"/>
                      <a:pt x="1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47" name="Freeform 1227"/>
              <p:cNvSpPr>
                <a:spLocks/>
              </p:cNvSpPr>
              <p:nvPr userDrawn="1"/>
            </p:nvSpPr>
            <p:spPr bwMode="auto">
              <a:xfrm>
                <a:off x="4711" y="3970"/>
                <a:ext cx="23" cy="48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6" y="10"/>
                  </a:cxn>
                  <a:cxn ang="0">
                    <a:pos x="0" y="23"/>
                  </a:cxn>
                </a:cxnLst>
                <a:rect l="0" t="0" r="r" b="b"/>
                <a:pathLst>
                  <a:path w="11" h="23">
                    <a:moveTo>
                      <a:pt x="11" y="0"/>
                    </a:moveTo>
                    <a:cubicBezTo>
                      <a:pt x="9" y="4"/>
                      <a:pt x="8" y="7"/>
                      <a:pt x="6" y="10"/>
                    </a:cubicBezTo>
                    <a:cubicBezTo>
                      <a:pt x="4" y="14"/>
                      <a:pt x="2" y="18"/>
                      <a:pt x="0" y="2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48" name="Freeform 1228"/>
              <p:cNvSpPr>
                <a:spLocks/>
              </p:cNvSpPr>
              <p:nvPr userDrawn="1"/>
            </p:nvSpPr>
            <p:spPr bwMode="auto">
              <a:xfrm>
                <a:off x="5257" y="3016"/>
                <a:ext cx="28" cy="40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0" y="19"/>
                  </a:cxn>
                </a:cxnLst>
                <a:rect l="0" t="0" r="r" b="b"/>
                <a:pathLst>
                  <a:path w="13" h="19">
                    <a:moveTo>
                      <a:pt x="13" y="0"/>
                    </a:moveTo>
                    <a:cubicBezTo>
                      <a:pt x="9" y="7"/>
                      <a:pt x="4" y="13"/>
                      <a:pt x="0" y="19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49" name="Freeform 1229"/>
              <p:cNvSpPr>
                <a:spLocks/>
              </p:cNvSpPr>
              <p:nvPr userDrawn="1"/>
            </p:nvSpPr>
            <p:spPr bwMode="auto">
              <a:xfrm>
                <a:off x="5285" y="2978"/>
                <a:ext cx="27" cy="38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0" y="18"/>
                  </a:cxn>
                </a:cxnLst>
                <a:rect l="0" t="0" r="r" b="b"/>
                <a:pathLst>
                  <a:path w="13" h="18">
                    <a:moveTo>
                      <a:pt x="13" y="0"/>
                    </a:moveTo>
                    <a:cubicBezTo>
                      <a:pt x="9" y="6"/>
                      <a:pt x="4" y="12"/>
                      <a:pt x="0" y="1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50" name="Freeform 1230"/>
              <p:cNvSpPr>
                <a:spLocks/>
              </p:cNvSpPr>
              <p:nvPr userDrawn="1"/>
            </p:nvSpPr>
            <p:spPr bwMode="auto">
              <a:xfrm>
                <a:off x="5152" y="3176"/>
                <a:ext cx="26" cy="4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20"/>
                  </a:cxn>
                </a:cxnLst>
                <a:rect l="0" t="0" r="r" b="b"/>
                <a:pathLst>
                  <a:path w="12" h="20">
                    <a:moveTo>
                      <a:pt x="12" y="0"/>
                    </a:moveTo>
                    <a:cubicBezTo>
                      <a:pt x="8" y="7"/>
                      <a:pt x="4" y="13"/>
                      <a:pt x="0" y="2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51" name="Freeform 1231"/>
              <p:cNvSpPr>
                <a:spLocks/>
              </p:cNvSpPr>
              <p:nvPr userDrawn="1"/>
            </p:nvSpPr>
            <p:spPr bwMode="auto">
              <a:xfrm>
                <a:off x="5312" y="2667"/>
                <a:ext cx="244" cy="311"/>
              </a:xfrm>
              <a:custGeom>
                <a:avLst/>
                <a:gdLst/>
                <a:ahLst/>
                <a:cxnLst>
                  <a:cxn ang="0">
                    <a:pos x="0" y="148"/>
                  </a:cxn>
                  <a:cxn ang="0">
                    <a:pos x="116" y="0"/>
                  </a:cxn>
                </a:cxnLst>
                <a:rect l="0" t="0" r="r" b="b"/>
                <a:pathLst>
                  <a:path w="116" h="148">
                    <a:moveTo>
                      <a:pt x="0" y="148"/>
                    </a:moveTo>
                    <a:cubicBezTo>
                      <a:pt x="38" y="94"/>
                      <a:pt x="77" y="45"/>
                      <a:pt x="11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52" name="Freeform 1232"/>
              <p:cNvSpPr>
                <a:spLocks/>
              </p:cNvSpPr>
              <p:nvPr userDrawn="1"/>
            </p:nvSpPr>
            <p:spPr bwMode="auto">
              <a:xfrm>
                <a:off x="5178" y="3138"/>
                <a:ext cx="25" cy="3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8"/>
                  </a:cxn>
                </a:cxnLst>
                <a:rect l="0" t="0" r="r" b="b"/>
                <a:pathLst>
                  <a:path w="12" h="18">
                    <a:moveTo>
                      <a:pt x="12" y="0"/>
                    </a:moveTo>
                    <a:cubicBezTo>
                      <a:pt x="8" y="6"/>
                      <a:pt x="4" y="12"/>
                      <a:pt x="0" y="1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53" name="Freeform 1233"/>
              <p:cNvSpPr>
                <a:spLocks/>
              </p:cNvSpPr>
              <p:nvPr userDrawn="1"/>
            </p:nvSpPr>
            <p:spPr bwMode="auto">
              <a:xfrm>
                <a:off x="4688" y="4018"/>
                <a:ext cx="23" cy="4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22"/>
                  </a:cxn>
                </a:cxnLst>
                <a:rect l="0" t="0" r="r" b="b"/>
                <a:pathLst>
                  <a:path w="11" h="22">
                    <a:moveTo>
                      <a:pt x="11" y="0"/>
                    </a:moveTo>
                    <a:cubicBezTo>
                      <a:pt x="7" y="7"/>
                      <a:pt x="3" y="14"/>
                      <a:pt x="0" y="2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54" name="Freeform 1234"/>
              <p:cNvSpPr>
                <a:spLocks/>
              </p:cNvSpPr>
              <p:nvPr userDrawn="1"/>
            </p:nvSpPr>
            <p:spPr bwMode="auto">
              <a:xfrm>
                <a:off x="4665" y="4064"/>
                <a:ext cx="23" cy="49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11" y="0"/>
                  </a:cxn>
                </a:cxnLst>
                <a:rect l="0" t="0" r="r" b="b"/>
                <a:pathLst>
                  <a:path w="11" h="23">
                    <a:moveTo>
                      <a:pt x="0" y="23"/>
                    </a:moveTo>
                    <a:cubicBezTo>
                      <a:pt x="4" y="15"/>
                      <a:pt x="7" y="8"/>
                      <a:pt x="1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55" name="Freeform 1235"/>
              <p:cNvSpPr>
                <a:spLocks/>
              </p:cNvSpPr>
              <p:nvPr userDrawn="1"/>
            </p:nvSpPr>
            <p:spPr bwMode="auto">
              <a:xfrm>
                <a:off x="4642" y="4113"/>
                <a:ext cx="23" cy="4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22"/>
                  </a:cxn>
                </a:cxnLst>
                <a:rect l="0" t="0" r="r" b="b"/>
                <a:pathLst>
                  <a:path w="11" h="22">
                    <a:moveTo>
                      <a:pt x="11" y="0"/>
                    </a:moveTo>
                    <a:cubicBezTo>
                      <a:pt x="7" y="7"/>
                      <a:pt x="4" y="15"/>
                      <a:pt x="0" y="2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56" name="Freeform 1236"/>
              <p:cNvSpPr>
                <a:spLocks/>
              </p:cNvSpPr>
              <p:nvPr userDrawn="1"/>
            </p:nvSpPr>
            <p:spPr bwMode="auto">
              <a:xfrm>
                <a:off x="5203" y="3056"/>
                <a:ext cx="54" cy="82"/>
              </a:xfrm>
              <a:custGeom>
                <a:avLst/>
                <a:gdLst/>
                <a:ahLst/>
                <a:cxnLst>
                  <a:cxn ang="0">
                    <a:pos x="0" y="39"/>
                  </a:cxn>
                  <a:cxn ang="0">
                    <a:pos x="26" y="0"/>
                  </a:cxn>
                </a:cxnLst>
                <a:rect l="0" t="0" r="r" b="b"/>
                <a:pathLst>
                  <a:path w="26" h="39">
                    <a:moveTo>
                      <a:pt x="0" y="39"/>
                    </a:moveTo>
                    <a:cubicBezTo>
                      <a:pt x="9" y="26"/>
                      <a:pt x="17" y="13"/>
                      <a:pt x="2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57" name="Freeform 1237"/>
              <p:cNvSpPr>
                <a:spLocks/>
              </p:cNvSpPr>
              <p:nvPr userDrawn="1"/>
            </p:nvSpPr>
            <p:spPr bwMode="auto">
              <a:xfrm>
                <a:off x="4749" y="3802"/>
                <a:ext cx="25" cy="44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12" y="0"/>
                  </a:cxn>
                </a:cxnLst>
                <a:rect l="0" t="0" r="r" b="b"/>
                <a:pathLst>
                  <a:path w="12" h="21">
                    <a:moveTo>
                      <a:pt x="0" y="21"/>
                    </a:moveTo>
                    <a:cubicBezTo>
                      <a:pt x="4" y="14"/>
                      <a:pt x="8" y="7"/>
                      <a:pt x="1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58" name="Freeform 1238"/>
              <p:cNvSpPr>
                <a:spLocks/>
              </p:cNvSpPr>
              <p:nvPr userDrawn="1"/>
            </p:nvSpPr>
            <p:spPr bwMode="auto">
              <a:xfrm>
                <a:off x="4774" y="3774"/>
                <a:ext cx="17" cy="28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8" y="0"/>
                  </a:cxn>
                </a:cxnLst>
                <a:rect l="0" t="0" r="r" b="b"/>
                <a:pathLst>
                  <a:path w="8" h="13">
                    <a:moveTo>
                      <a:pt x="0" y="13"/>
                    </a:moveTo>
                    <a:cubicBezTo>
                      <a:pt x="3" y="9"/>
                      <a:pt x="5" y="4"/>
                      <a:pt x="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59" name="Line 1239"/>
              <p:cNvSpPr>
                <a:spLocks noChangeShapeType="1"/>
              </p:cNvSpPr>
              <p:nvPr userDrawn="1"/>
            </p:nvSpPr>
            <p:spPr bwMode="auto">
              <a:xfrm>
                <a:off x="4791" y="3774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60" name="Freeform 1240"/>
              <p:cNvSpPr>
                <a:spLocks/>
              </p:cNvSpPr>
              <p:nvPr userDrawn="1"/>
            </p:nvSpPr>
            <p:spPr bwMode="auto">
              <a:xfrm>
                <a:off x="5232" y="3060"/>
                <a:ext cx="28" cy="38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0" y="18"/>
                  </a:cxn>
                </a:cxnLst>
                <a:rect l="0" t="0" r="r" b="b"/>
                <a:pathLst>
                  <a:path w="13" h="18">
                    <a:moveTo>
                      <a:pt x="13" y="0"/>
                    </a:moveTo>
                    <a:cubicBezTo>
                      <a:pt x="9" y="6"/>
                      <a:pt x="4" y="12"/>
                      <a:pt x="0" y="1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61" name="Freeform 1241"/>
              <p:cNvSpPr>
                <a:spLocks/>
              </p:cNvSpPr>
              <p:nvPr userDrawn="1"/>
            </p:nvSpPr>
            <p:spPr bwMode="auto">
              <a:xfrm>
                <a:off x="5203" y="3098"/>
                <a:ext cx="29" cy="40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14" y="0"/>
                  </a:cxn>
                </a:cxnLst>
                <a:rect l="0" t="0" r="r" b="b"/>
                <a:pathLst>
                  <a:path w="14" h="19">
                    <a:moveTo>
                      <a:pt x="0" y="19"/>
                    </a:moveTo>
                    <a:cubicBezTo>
                      <a:pt x="5" y="13"/>
                      <a:pt x="9" y="6"/>
                      <a:pt x="14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62" name="Freeform 1242"/>
              <p:cNvSpPr>
                <a:spLocks/>
              </p:cNvSpPr>
              <p:nvPr userDrawn="1"/>
            </p:nvSpPr>
            <p:spPr bwMode="auto">
              <a:xfrm>
                <a:off x="4673" y="3934"/>
                <a:ext cx="25" cy="46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12" y="0"/>
                  </a:cxn>
                </a:cxnLst>
                <a:rect l="0" t="0" r="r" b="b"/>
                <a:pathLst>
                  <a:path w="12" h="22">
                    <a:moveTo>
                      <a:pt x="0" y="22"/>
                    </a:moveTo>
                    <a:cubicBezTo>
                      <a:pt x="4" y="15"/>
                      <a:pt x="8" y="7"/>
                      <a:pt x="1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63" name="Freeform 1243"/>
              <p:cNvSpPr>
                <a:spLocks/>
              </p:cNvSpPr>
              <p:nvPr userDrawn="1"/>
            </p:nvSpPr>
            <p:spPr bwMode="auto">
              <a:xfrm>
                <a:off x="5289" y="2709"/>
                <a:ext cx="267" cy="313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127" y="0"/>
                  </a:cxn>
                </a:cxnLst>
                <a:rect l="0" t="0" r="r" b="b"/>
                <a:pathLst>
                  <a:path w="127" h="149">
                    <a:moveTo>
                      <a:pt x="0" y="149"/>
                    </a:moveTo>
                    <a:cubicBezTo>
                      <a:pt x="42" y="95"/>
                      <a:pt x="84" y="45"/>
                      <a:pt x="127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64" name="Freeform 1244"/>
              <p:cNvSpPr>
                <a:spLocks/>
              </p:cNvSpPr>
              <p:nvPr userDrawn="1"/>
            </p:nvSpPr>
            <p:spPr bwMode="auto">
              <a:xfrm>
                <a:off x="5260" y="3022"/>
                <a:ext cx="29" cy="38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18"/>
                  </a:cxn>
                </a:cxnLst>
                <a:rect l="0" t="0" r="r" b="b"/>
                <a:pathLst>
                  <a:path w="14" h="18">
                    <a:moveTo>
                      <a:pt x="14" y="0"/>
                    </a:moveTo>
                    <a:cubicBezTo>
                      <a:pt x="10" y="6"/>
                      <a:pt x="5" y="12"/>
                      <a:pt x="0" y="1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65" name="Freeform 1245"/>
              <p:cNvSpPr>
                <a:spLocks/>
              </p:cNvSpPr>
              <p:nvPr userDrawn="1"/>
            </p:nvSpPr>
            <p:spPr bwMode="auto">
              <a:xfrm>
                <a:off x="5148" y="3138"/>
                <a:ext cx="55" cy="75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0" y="36"/>
                  </a:cxn>
                </a:cxnLst>
                <a:rect l="0" t="0" r="r" b="b"/>
                <a:pathLst>
                  <a:path w="26" h="36">
                    <a:moveTo>
                      <a:pt x="26" y="0"/>
                    </a:moveTo>
                    <a:cubicBezTo>
                      <a:pt x="17" y="12"/>
                      <a:pt x="9" y="24"/>
                      <a:pt x="0" y="3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66" name="Freeform 1246"/>
              <p:cNvSpPr>
                <a:spLocks/>
              </p:cNvSpPr>
              <p:nvPr userDrawn="1"/>
            </p:nvSpPr>
            <p:spPr bwMode="auto">
              <a:xfrm>
                <a:off x="4566" y="4163"/>
                <a:ext cx="8" cy="1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4" y="0"/>
                  </a:cxn>
                </a:cxnLst>
                <a:rect l="0" t="0" r="r" b="b"/>
                <a:pathLst>
                  <a:path w="4" h="7">
                    <a:moveTo>
                      <a:pt x="0" y="7"/>
                    </a:moveTo>
                    <a:cubicBezTo>
                      <a:pt x="1" y="5"/>
                      <a:pt x="3" y="2"/>
                      <a:pt x="4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67" name="Freeform 1247"/>
              <p:cNvSpPr>
                <a:spLocks/>
              </p:cNvSpPr>
              <p:nvPr userDrawn="1"/>
            </p:nvSpPr>
            <p:spPr bwMode="auto">
              <a:xfrm>
                <a:off x="4574" y="4117"/>
                <a:ext cx="26" cy="46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22"/>
                  </a:cxn>
                </a:cxnLst>
                <a:rect l="0" t="0" r="r" b="b"/>
                <a:pathLst>
                  <a:path w="12" h="22">
                    <a:moveTo>
                      <a:pt x="12" y="0"/>
                    </a:moveTo>
                    <a:cubicBezTo>
                      <a:pt x="8" y="7"/>
                      <a:pt x="4" y="14"/>
                      <a:pt x="0" y="2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68" name="Freeform 1248"/>
              <p:cNvSpPr>
                <a:spLocks/>
              </p:cNvSpPr>
              <p:nvPr userDrawn="1"/>
            </p:nvSpPr>
            <p:spPr bwMode="auto">
              <a:xfrm>
                <a:off x="4600" y="4071"/>
                <a:ext cx="25" cy="46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22"/>
                  </a:cxn>
                </a:cxnLst>
                <a:rect l="0" t="0" r="r" b="b"/>
                <a:pathLst>
                  <a:path w="12" h="22">
                    <a:moveTo>
                      <a:pt x="12" y="0"/>
                    </a:moveTo>
                    <a:cubicBezTo>
                      <a:pt x="8" y="7"/>
                      <a:pt x="4" y="14"/>
                      <a:pt x="0" y="2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69" name="Freeform 1249"/>
              <p:cNvSpPr>
                <a:spLocks/>
              </p:cNvSpPr>
              <p:nvPr userDrawn="1"/>
            </p:nvSpPr>
            <p:spPr bwMode="auto">
              <a:xfrm>
                <a:off x="5140" y="3213"/>
                <a:ext cx="8" cy="1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6"/>
                  </a:cxn>
                </a:cxnLst>
                <a:rect l="0" t="0" r="r" b="b"/>
                <a:pathLst>
                  <a:path w="4" h="6">
                    <a:moveTo>
                      <a:pt x="4" y="0"/>
                    </a:moveTo>
                    <a:cubicBezTo>
                      <a:pt x="3" y="2"/>
                      <a:pt x="1" y="4"/>
                      <a:pt x="0" y="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70" name="Line 1250"/>
              <p:cNvSpPr>
                <a:spLocks noChangeShapeType="1"/>
              </p:cNvSpPr>
              <p:nvPr userDrawn="1"/>
            </p:nvSpPr>
            <p:spPr bwMode="auto">
              <a:xfrm>
                <a:off x="5140" y="3226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71" name="Freeform 1251"/>
              <p:cNvSpPr>
                <a:spLocks/>
              </p:cNvSpPr>
              <p:nvPr userDrawn="1"/>
            </p:nvSpPr>
            <p:spPr bwMode="auto">
              <a:xfrm>
                <a:off x="4724" y="3846"/>
                <a:ext cx="25" cy="4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21"/>
                  </a:cxn>
                </a:cxnLst>
                <a:rect l="0" t="0" r="r" b="b"/>
                <a:pathLst>
                  <a:path w="12" h="21">
                    <a:moveTo>
                      <a:pt x="12" y="0"/>
                    </a:moveTo>
                    <a:cubicBezTo>
                      <a:pt x="8" y="7"/>
                      <a:pt x="4" y="14"/>
                      <a:pt x="0" y="2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72" name="Freeform 1252"/>
              <p:cNvSpPr>
                <a:spLocks/>
              </p:cNvSpPr>
              <p:nvPr userDrawn="1"/>
            </p:nvSpPr>
            <p:spPr bwMode="auto">
              <a:xfrm>
                <a:off x="4698" y="3890"/>
                <a:ext cx="26" cy="44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12" y="0"/>
                  </a:cxn>
                </a:cxnLst>
                <a:rect l="0" t="0" r="r" b="b"/>
                <a:pathLst>
                  <a:path w="12" h="21">
                    <a:moveTo>
                      <a:pt x="0" y="21"/>
                    </a:moveTo>
                    <a:cubicBezTo>
                      <a:pt x="4" y="14"/>
                      <a:pt x="8" y="7"/>
                      <a:pt x="1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73" name="Freeform 1253"/>
              <p:cNvSpPr>
                <a:spLocks/>
              </p:cNvSpPr>
              <p:nvPr userDrawn="1"/>
            </p:nvSpPr>
            <p:spPr bwMode="auto">
              <a:xfrm>
                <a:off x="4625" y="4025"/>
                <a:ext cx="23" cy="46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11" y="0"/>
                  </a:cxn>
                </a:cxnLst>
                <a:rect l="0" t="0" r="r" b="b"/>
                <a:pathLst>
                  <a:path w="11" h="22">
                    <a:moveTo>
                      <a:pt x="0" y="22"/>
                    </a:moveTo>
                    <a:cubicBezTo>
                      <a:pt x="4" y="15"/>
                      <a:pt x="7" y="8"/>
                      <a:pt x="1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74" name="Freeform 1254"/>
              <p:cNvSpPr>
                <a:spLocks/>
              </p:cNvSpPr>
              <p:nvPr userDrawn="1"/>
            </p:nvSpPr>
            <p:spPr bwMode="auto">
              <a:xfrm>
                <a:off x="4648" y="3980"/>
                <a:ext cx="25" cy="4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9" y="6"/>
                  </a:cxn>
                  <a:cxn ang="0">
                    <a:pos x="0" y="21"/>
                  </a:cxn>
                </a:cxnLst>
                <a:rect l="0" t="0" r="r" b="b"/>
                <a:pathLst>
                  <a:path w="12" h="21">
                    <a:moveTo>
                      <a:pt x="12" y="0"/>
                    </a:moveTo>
                    <a:cubicBezTo>
                      <a:pt x="11" y="2"/>
                      <a:pt x="10" y="4"/>
                      <a:pt x="9" y="6"/>
                    </a:cubicBezTo>
                    <a:cubicBezTo>
                      <a:pt x="6" y="11"/>
                      <a:pt x="3" y="16"/>
                      <a:pt x="0" y="2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75" name="Freeform 1255"/>
              <p:cNvSpPr>
                <a:spLocks/>
              </p:cNvSpPr>
              <p:nvPr userDrawn="1"/>
            </p:nvSpPr>
            <p:spPr bwMode="auto">
              <a:xfrm>
                <a:off x="5148" y="3176"/>
                <a:ext cx="30" cy="37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14" y="0"/>
                  </a:cxn>
                </a:cxnLst>
                <a:rect l="0" t="0" r="r" b="b"/>
                <a:pathLst>
                  <a:path w="14" h="18">
                    <a:moveTo>
                      <a:pt x="0" y="18"/>
                    </a:moveTo>
                    <a:cubicBezTo>
                      <a:pt x="5" y="12"/>
                      <a:pt x="9" y="6"/>
                      <a:pt x="14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76" name="Freeform 1256"/>
              <p:cNvSpPr>
                <a:spLocks/>
              </p:cNvSpPr>
              <p:nvPr userDrawn="1"/>
            </p:nvSpPr>
            <p:spPr bwMode="auto">
              <a:xfrm>
                <a:off x="5178" y="3140"/>
                <a:ext cx="29" cy="36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17"/>
                  </a:cxn>
                </a:cxnLst>
                <a:rect l="0" t="0" r="r" b="b"/>
                <a:pathLst>
                  <a:path w="14" h="17">
                    <a:moveTo>
                      <a:pt x="14" y="0"/>
                    </a:moveTo>
                    <a:cubicBezTo>
                      <a:pt x="9" y="6"/>
                      <a:pt x="5" y="12"/>
                      <a:pt x="0" y="1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77" name="Freeform 1257"/>
              <p:cNvSpPr>
                <a:spLocks/>
              </p:cNvSpPr>
              <p:nvPr userDrawn="1"/>
            </p:nvSpPr>
            <p:spPr bwMode="auto">
              <a:xfrm>
                <a:off x="4694" y="3819"/>
                <a:ext cx="27" cy="42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0" y="20"/>
                  </a:cxn>
                </a:cxnLst>
                <a:rect l="0" t="0" r="r" b="b"/>
                <a:pathLst>
                  <a:path w="13" h="20">
                    <a:moveTo>
                      <a:pt x="13" y="0"/>
                    </a:moveTo>
                    <a:cubicBezTo>
                      <a:pt x="9" y="6"/>
                      <a:pt x="5" y="13"/>
                      <a:pt x="0" y="2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78" name="Freeform 1258"/>
              <p:cNvSpPr>
                <a:spLocks/>
              </p:cNvSpPr>
              <p:nvPr userDrawn="1"/>
            </p:nvSpPr>
            <p:spPr bwMode="auto">
              <a:xfrm>
                <a:off x="4640" y="3903"/>
                <a:ext cx="27" cy="44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0" y="21"/>
                  </a:cxn>
                </a:cxnLst>
                <a:rect l="0" t="0" r="r" b="b"/>
                <a:pathLst>
                  <a:path w="13" h="21">
                    <a:moveTo>
                      <a:pt x="13" y="0"/>
                    </a:moveTo>
                    <a:cubicBezTo>
                      <a:pt x="9" y="7"/>
                      <a:pt x="5" y="14"/>
                      <a:pt x="0" y="2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79" name="Freeform 1259"/>
              <p:cNvSpPr>
                <a:spLocks/>
              </p:cNvSpPr>
              <p:nvPr userDrawn="1"/>
            </p:nvSpPr>
            <p:spPr bwMode="auto">
              <a:xfrm>
                <a:off x="5207" y="3102"/>
                <a:ext cx="29" cy="38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18"/>
                  </a:cxn>
                </a:cxnLst>
                <a:rect l="0" t="0" r="r" b="b"/>
                <a:pathLst>
                  <a:path w="14" h="18">
                    <a:moveTo>
                      <a:pt x="14" y="0"/>
                    </a:moveTo>
                    <a:cubicBezTo>
                      <a:pt x="10" y="6"/>
                      <a:pt x="5" y="12"/>
                      <a:pt x="0" y="1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80" name="Line 1260"/>
              <p:cNvSpPr>
                <a:spLocks noChangeShapeType="1"/>
              </p:cNvSpPr>
              <p:nvPr userDrawn="1"/>
            </p:nvSpPr>
            <p:spPr bwMode="auto">
              <a:xfrm>
                <a:off x="5140" y="3226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81" name="Freeform 1261"/>
              <p:cNvSpPr>
                <a:spLocks/>
              </p:cNvSpPr>
              <p:nvPr userDrawn="1"/>
            </p:nvSpPr>
            <p:spPr bwMode="auto">
              <a:xfrm>
                <a:off x="5140" y="3213"/>
                <a:ext cx="8" cy="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4" y="0"/>
                  </a:cxn>
                </a:cxnLst>
                <a:rect l="0" t="0" r="r" b="b"/>
                <a:pathLst>
                  <a:path w="4" h="6">
                    <a:moveTo>
                      <a:pt x="0" y="6"/>
                    </a:moveTo>
                    <a:cubicBezTo>
                      <a:pt x="1" y="4"/>
                      <a:pt x="3" y="2"/>
                      <a:pt x="4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82" name="Freeform 1262"/>
              <p:cNvSpPr>
                <a:spLocks/>
              </p:cNvSpPr>
              <p:nvPr userDrawn="1"/>
            </p:nvSpPr>
            <p:spPr bwMode="auto">
              <a:xfrm>
                <a:off x="4614" y="3947"/>
                <a:ext cx="26" cy="4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20"/>
                  </a:cxn>
                </a:cxnLst>
                <a:rect l="0" t="0" r="r" b="b"/>
                <a:pathLst>
                  <a:path w="12" h="20">
                    <a:moveTo>
                      <a:pt x="12" y="0"/>
                    </a:moveTo>
                    <a:cubicBezTo>
                      <a:pt x="8" y="6"/>
                      <a:pt x="4" y="13"/>
                      <a:pt x="0" y="2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83" name="Freeform 1263"/>
              <p:cNvSpPr>
                <a:spLocks/>
              </p:cNvSpPr>
              <p:nvPr userDrawn="1"/>
            </p:nvSpPr>
            <p:spPr bwMode="auto">
              <a:xfrm>
                <a:off x="4560" y="4033"/>
                <a:ext cx="27" cy="44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0" y="21"/>
                  </a:cxn>
                </a:cxnLst>
                <a:rect l="0" t="0" r="r" b="b"/>
                <a:pathLst>
                  <a:path w="13" h="21">
                    <a:moveTo>
                      <a:pt x="13" y="0"/>
                    </a:moveTo>
                    <a:cubicBezTo>
                      <a:pt x="9" y="7"/>
                      <a:pt x="4" y="14"/>
                      <a:pt x="0" y="2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84" name="Freeform 1264"/>
              <p:cNvSpPr>
                <a:spLocks/>
              </p:cNvSpPr>
              <p:nvPr userDrawn="1"/>
            </p:nvSpPr>
            <p:spPr bwMode="auto">
              <a:xfrm>
                <a:off x="5236" y="3066"/>
                <a:ext cx="32" cy="36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17"/>
                  </a:cxn>
                </a:cxnLst>
                <a:rect l="0" t="0" r="r" b="b"/>
                <a:pathLst>
                  <a:path w="15" h="17">
                    <a:moveTo>
                      <a:pt x="15" y="0"/>
                    </a:moveTo>
                    <a:cubicBezTo>
                      <a:pt x="10" y="6"/>
                      <a:pt x="5" y="12"/>
                      <a:pt x="0" y="1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85" name="Freeform 1265"/>
              <p:cNvSpPr>
                <a:spLocks/>
              </p:cNvSpPr>
              <p:nvPr userDrawn="1"/>
            </p:nvSpPr>
            <p:spPr bwMode="auto">
              <a:xfrm>
                <a:off x="4587" y="3989"/>
                <a:ext cx="27" cy="44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1" y="3"/>
                  </a:cxn>
                  <a:cxn ang="0">
                    <a:pos x="0" y="21"/>
                  </a:cxn>
                </a:cxnLst>
                <a:rect l="0" t="0" r="r" b="b"/>
                <a:pathLst>
                  <a:path w="13" h="21">
                    <a:moveTo>
                      <a:pt x="13" y="0"/>
                    </a:moveTo>
                    <a:cubicBezTo>
                      <a:pt x="12" y="1"/>
                      <a:pt x="11" y="2"/>
                      <a:pt x="11" y="3"/>
                    </a:cubicBezTo>
                    <a:cubicBezTo>
                      <a:pt x="7" y="9"/>
                      <a:pt x="3" y="15"/>
                      <a:pt x="0" y="2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86" name="Freeform 1266"/>
              <p:cNvSpPr>
                <a:spLocks/>
              </p:cNvSpPr>
              <p:nvPr userDrawn="1"/>
            </p:nvSpPr>
            <p:spPr bwMode="auto">
              <a:xfrm>
                <a:off x="4721" y="3774"/>
                <a:ext cx="28" cy="45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13" y="0"/>
                  </a:cxn>
                </a:cxnLst>
                <a:rect l="0" t="0" r="r" b="b"/>
                <a:pathLst>
                  <a:path w="13" h="21">
                    <a:moveTo>
                      <a:pt x="0" y="21"/>
                    </a:moveTo>
                    <a:cubicBezTo>
                      <a:pt x="5" y="14"/>
                      <a:pt x="9" y="7"/>
                      <a:pt x="13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87" name="Freeform 1267"/>
              <p:cNvSpPr>
                <a:spLocks/>
              </p:cNvSpPr>
              <p:nvPr userDrawn="1"/>
            </p:nvSpPr>
            <p:spPr bwMode="auto">
              <a:xfrm>
                <a:off x="5268" y="2753"/>
                <a:ext cx="288" cy="313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137" y="0"/>
                  </a:cxn>
                </a:cxnLst>
                <a:rect l="0" t="0" r="r" b="b"/>
                <a:pathLst>
                  <a:path w="137" h="149">
                    <a:moveTo>
                      <a:pt x="0" y="149"/>
                    </a:moveTo>
                    <a:cubicBezTo>
                      <a:pt x="45" y="95"/>
                      <a:pt x="91" y="45"/>
                      <a:pt x="137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88" name="Freeform 1268"/>
              <p:cNvSpPr>
                <a:spLocks/>
              </p:cNvSpPr>
              <p:nvPr userDrawn="1"/>
            </p:nvSpPr>
            <p:spPr bwMode="auto">
              <a:xfrm>
                <a:off x="4667" y="3861"/>
                <a:ext cx="27" cy="42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0" y="20"/>
                  </a:cxn>
                </a:cxnLst>
                <a:rect l="0" t="0" r="r" b="b"/>
                <a:pathLst>
                  <a:path w="13" h="20">
                    <a:moveTo>
                      <a:pt x="13" y="0"/>
                    </a:moveTo>
                    <a:cubicBezTo>
                      <a:pt x="9" y="6"/>
                      <a:pt x="5" y="13"/>
                      <a:pt x="0" y="2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89" name="Line 1269"/>
              <p:cNvSpPr>
                <a:spLocks noChangeShapeType="1"/>
              </p:cNvSpPr>
              <p:nvPr userDrawn="1"/>
            </p:nvSpPr>
            <p:spPr bwMode="auto">
              <a:xfrm>
                <a:off x="4751" y="3774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90" name="Freeform 1270"/>
              <p:cNvSpPr>
                <a:spLocks/>
              </p:cNvSpPr>
              <p:nvPr userDrawn="1"/>
            </p:nvSpPr>
            <p:spPr bwMode="auto">
              <a:xfrm>
                <a:off x="4749" y="3774"/>
                <a:ext cx="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91" name="Freeform 1271"/>
              <p:cNvSpPr>
                <a:spLocks/>
              </p:cNvSpPr>
              <p:nvPr userDrawn="1"/>
            </p:nvSpPr>
            <p:spPr bwMode="auto">
              <a:xfrm>
                <a:off x="4499" y="4163"/>
                <a:ext cx="8" cy="15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7"/>
                  </a:cxn>
                </a:cxnLst>
                <a:rect l="0" t="0" r="r" b="b"/>
                <a:pathLst>
                  <a:path w="4" h="7">
                    <a:moveTo>
                      <a:pt x="4" y="0"/>
                    </a:moveTo>
                    <a:cubicBezTo>
                      <a:pt x="2" y="3"/>
                      <a:pt x="1" y="5"/>
                      <a:pt x="0" y="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92" name="Freeform 1272"/>
              <p:cNvSpPr>
                <a:spLocks/>
              </p:cNvSpPr>
              <p:nvPr userDrawn="1"/>
            </p:nvSpPr>
            <p:spPr bwMode="auto">
              <a:xfrm>
                <a:off x="4507" y="4119"/>
                <a:ext cx="25" cy="44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12" y="0"/>
                  </a:cxn>
                </a:cxnLst>
                <a:rect l="0" t="0" r="r" b="b"/>
                <a:pathLst>
                  <a:path w="12" h="21">
                    <a:moveTo>
                      <a:pt x="0" y="21"/>
                    </a:moveTo>
                    <a:cubicBezTo>
                      <a:pt x="4" y="14"/>
                      <a:pt x="8" y="7"/>
                      <a:pt x="1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93" name="Freeform 1273"/>
              <p:cNvSpPr>
                <a:spLocks/>
              </p:cNvSpPr>
              <p:nvPr userDrawn="1"/>
            </p:nvSpPr>
            <p:spPr bwMode="auto">
              <a:xfrm>
                <a:off x="4532" y="4077"/>
                <a:ext cx="28" cy="42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0" y="20"/>
                  </a:cxn>
                </a:cxnLst>
                <a:rect l="0" t="0" r="r" b="b"/>
                <a:pathLst>
                  <a:path w="13" h="20">
                    <a:moveTo>
                      <a:pt x="13" y="0"/>
                    </a:moveTo>
                    <a:cubicBezTo>
                      <a:pt x="9" y="6"/>
                      <a:pt x="5" y="13"/>
                      <a:pt x="0" y="2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94" name="Freeform 1274"/>
              <p:cNvSpPr>
                <a:spLocks/>
              </p:cNvSpPr>
              <p:nvPr userDrawn="1"/>
            </p:nvSpPr>
            <p:spPr bwMode="auto">
              <a:xfrm>
                <a:off x="4438" y="4123"/>
                <a:ext cx="29" cy="42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20"/>
                  </a:cxn>
                </a:cxnLst>
                <a:rect l="0" t="0" r="r" b="b"/>
                <a:pathLst>
                  <a:path w="14" h="20">
                    <a:moveTo>
                      <a:pt x="14" y="0"/>
                    </a:moveTo>
                    <a:cubicBezTo>
                      <a:pt x="9" y="6"/>
                      <a:pt x="5" y="13"/>
                      <a:pt x="0" y="2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95" name="Freeform 1275"/>
              <p:cNvSpPr>
                <a:spLocks/>
              </p:cNvSpPr>
              <p:nvPr userDrawn="1"/>
            </p:nvSpPr>
            <p:spPr bwMode="auto">
              <a:xfrm>
                <a:off x="5213" y="3110"/>
                <a:ext cx="32" cy="36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17"/>
                  </a:cxn>
                </a:cxnLst>
                <a:rect l="0" t="0" r="r" b="b"/>
                <a:pathLst>
                  <a:path w="15" h="17">
                    <a:moveTo>
                      <a:pt x="15" y="0"/>
                    </a:moveTo>
                    <a:cubicBezTo>
                      <a:pt x="10" y="6"/>
                      <a:pt x="5" y="11"/>
                      <a:pt x="0" y="1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96" name="Freeform 1276"/>
              <p:cNvSpPr>
                <a:spLocks/>
              </p:cNvSpPr>
              <p:nvPr userDrawn="1"/>
            </p:nvSpPr>
            <p:spPr bwMode="auto">
              <a:xfrm>
                <a:off x="5182" y="3146"/>
                <a:ext cx="31" cy="36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17"/>
                  </a:cxn>
                </a:cxnLst>
                <a:rect l="0" t="0" r="r" b="b"/>
                <a:pathLst>
                  <a:path w="15" h="17">
                    <a:moveTo>
                      <a:pt x="15" y="0"/>
                    </a:moveTo>
                    <a:cubicBezTo>
                      <a:pt x="10" y="6"/>
                      <a:pt x="5" y="11"/>
                      <a:pt x="0" y="1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97" name="Freeform 1277"/>
              <p:cNvSpPr>
                <a:spLocks/>
              </p:cNvSpPr>
              <p:nvPr userDrawn="1"/>
            </p:nvSpPr>
            <p:spPr bwMode="auto">
              <a:xfrm>
                <a:off x="5152" y="3182"/>
                <a:ext cx="30" cy="36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17"/>
                  </a:cxn>
                </a:cxnLst>
                <a:rect l="0" t="0" r="r" b="b"/>
                <a:pathLst>
                  <a:path w="14" h="17">
                    <a:moveTo>
                      <a:pt x="14" y="0"/>
                    </a:moveTo>
                    <a:cubicBezTo>
                      <a:pt x="9" y="6"/>
                      <a:pt x="4" y="11"/>
                      <a:pt x="0" y="1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98" name="Freeform 1278"/>
              <p:cNvSpPr>
                <a:spLocks/>
              </p:cNvSpPr>
              <p:nvPr userDrawn="1"/>
            </p:nvSpPr>
            <p:spPr bwMode="auto">
              <a:xfrm>
                <a:off x="4698" y="3774"/>
                <a:ext cx="13" cy="19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6" y="0"/>
                  </a:cxn>
                </a:cxnLst>
                <a:rect l="0" t="0" r="r" b="b"/>
                <a:pathLst>
                  <a:path w="6" h="9">
                    <a:moveTo>
                      <a:pt x="0" y="9"/>
                    </a:moveTo>
                    <a:cubicBezTo>
                      <a:pt x="2" y="6"/>
                      <a:pt x="4" y="3"/>
                      <a:pt x="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399" name="Line 1279"/>
              <p:cNvSpPr>
                <a:spLocks noChangeShapeType="1"/>
              </p:cNvSpPr>
              <p:nvPr userDrawn="1"/>
            </p:nvSpPr>
            <p:spPr bwMode="auto">
              <a:xfrm>
                <a:off x="4711" y="3774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00" name="Freeform 1280"/>
              <p:cNvSpPr>
                <a:spLocks/>
              </p:cNvSpPr>
              <p:nvPr userDrawn="1"/>
            </p:nvSpPr>
            <p:spPr bwMode="auto">
              <a:xfrm>
                <a:off x="4669" y="3793"/>
                <a:ext cx="29" cy="40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19"/>
                  </a:cxn>
                </a:cxnLst>
                <a:rect l="0" t="0" r="r" b="b"/>
                <a:pathLst>
                  <a:path w="14" h="19">
                    <a:moveTo>
                      <a:pt x="14" y="0"/>
                    </a:moveTo>
                    <a:cubicBezTo>
                      <a:pt x="9" y="6"/>
                      <a:pt x="5" y="13"/>
                      <a:pt x="0" y="19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01" name="Freeform 1281"/>
              <p:cNvSpPr>
                <a:spLocks/>
              </p:cNvSpPr>
              <p:nvPr userDrawn="1"/>
            </p:nvSpPr>
            <p:spPr bwMode="auto">
              <a:xfrm>
                <a:off x="4467" y="4081"/>
                <a:ext cx="27" cy="42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13" y="0"/>
                  </a:cxn>
                </a:cxnLst>
                <a:rect l="0" t="0" r="r" b="b"/>
                <a:pathLst>
                  <a:path w="13" h="20">
                    <a:moveTo>
                      <a:pt x="0" y="20"/>
                    </a:moveTo>
                    <a:cubicBezTo>
                      <a:pt x="4" y="13"/>
                      <a:pt x="9" y="6"/>
                      <a:pt x="13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02" name="Freeform 1282"/>
              <p:cNvSpPr>
                <a:spLocks/>
              </p:cNvSpPr>
              <p:nvPr userDrawn="1"/>
            </p:nvSpPr>
            <p:spPr bwMode="auto">
              <a:xfrm>
                <a:off x="4640" y="3833"/>
                <a:ext cx="29" cy="40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19"/>
                  </a:cxn>
                </a:cxnLst>
                <a:rect l="0" t="0" r="r" b="b"/>
                <a:pathLst>
                  <a:path w="14" h="19">
                    <a:moveTo>
                      <a:pt x="14" y="0"/>
                    </a:moveTo>
                    <a:cubicBezTo>
                      <a:pt x="9" y="6"/>
                      <a:pt x="5" y="13"/>
                      <a:pt x="0" y="19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03" name="Freeform 1283"/>
              <p:cNvSpPr>
                <a:spLocks/>
              </p:cNvSpPr>
              <p:nvPr userDrawn="1"/>
            </p:nvSpPr>
            <p:spPr bwMode="auto">
              <a:xfrm>
                <a:off x="4581" y="3915"/>
                <a:ext cx="29" cy="40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19"/>
                  </a:cxn>
                </a:cxnLst>
                <a:rect l="0" t="0" r="r" b="b"/>
                <a:pathLst>
                  <a:path w="14" h="19">
                    <a:moveTo>
                      <a:pt x="14" y="0"/>
                    </a:moveTo>
                    <a:cubicBezTo>
                      <a:pt x="10" y="6"/>
                      <a:pt x="5" y="13"/>
                      <a:pt x="0" y="19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04" name="Freeform 1284"/>
              <p:cNvSpPr>
                <a:spLocks/>
              </p:cNvSpPr>
              <p:nvPr userDrawn="1"/>
            </p:nvSpPr>
            <p:spPr bwMode="auto">
              <a:xfrm>
                <a:off x="4610" y="3873"/>
                <a:ext cx="30" cy="42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20"/>
                  </a:cxn>
                </a:cxnLst>
                <a:rect l="0" t="0" r="r" b="b"/>
                <a:pathLst>
                  <a:path w="14" h="20">
                    <a:moveTo>
                      <a:pt x="14" y="0"/>
                    </a:moveTo>
                    <a:cubicBezTo>
                      <a:pt x="9" y="7"/>
                      <a:pt x="5" y="13"/>
                      <a:pt x="0" y="2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05" name="Freeform 1285"/>
              <p:cNvSpPr>
                <a:spLocks/>
              </p:cNvSpPr>
              <p:nvPr userDrawn="1"/>
            </p:nvSpPr>
            <p:spPr bwMode="auto">
              <a:xfrm>
                <a:off x="4429" y="4165"/>
                <a:ext cx="9" cy="1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6"/>
                  </a:cxn>
                </a:cxnLst>
                <a:rect l="0" t="0" r="r" b="b"/>
                <a:pathLst>
                  <a:path w="4" h="6">
                    <a:moveTo>
                      <a:pt x="4" y="0"/>
                    </a:moveTo>
                    <a:cubicBezTo>
                      <a:pt x="3" y="2"/>
                      <a:pt x="1" y="4"/>
                      <a:pt x="0" y="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06" name="Freeform 1286"/>
              <p:cNvSpPr>
                <a:spLocks/>
              </p:cNvSpPr>
              <p:nvPr userDrawn="1"/>
            </p:nvSpPr>
            <p:spPr bwMode="auto">
              <a:xfrm>
                <a:off x="4494" y="4039"/>
                <a:ext cx="30" cy="42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20"/>
                  </a:cxn>
                </a:cxnLst>
                <a:rect l="0" t="0" r="r" b="b"/>
                <a:pathLst>
                  <a:path w="14" h="20">
                    <a:moveTo>
                      <a:pt x="14" y="0"/>
                    </a:moveTo>
                    <a:cubicBezTo>
                      <a:pt x="9" y="6"/>
                      <a:pt x="5" y="13"/>
                      <a:pt x="0" y="2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07" name="Freeform 1287"/>
              <p:cNvSpPr>
                <a:spLocks/>
              </p:cNvSpPr>
              <p:nvPr userDrawn="1"/>
            </p:nvSpPr>
            <p:spPr bwMode="auto">
              <a:xfrm>
                <a:off x="4553" y="3955"/>
                <a:ext cx="28" cy="42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0" y="20"/>
                  </a:cxn>
                  <a:cxn ang="0">
                    <a:pos x="13" y="0"/>
                  </a:cxn>
                </a:cxnLst>
                <a:rect l="0" t="0" r="r" b="b"/>
                <a:pathLst>
                  <a:path w="13" h="20">
                    <a:moveTo>
                      <a:pt x="0" y="20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4" y="13"/>
                      <a:pt x="9" y="7"/>
                      <a:pt x="13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08" name="Freeform 1288"/>
              <p:cNvSpPr>
                <a:spLocks/>
              </p:cNvSpPr>
              <p:nvPr userDrawn="1"/>
            </p:nvSpPr>
            <p:spPr bwMode="auto">
              <a:xfrm>
                <a:off x="4524" y="3997"/>
                <a:ext cx="29" cy="42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20"/>
                  </a:cxn>
                </a:cxnLst>
                <a:rect l="0" t="0" r="r" b="b"/>
                <a:pathLst>
                  <a:path w="14" h="20">
                    <a:moveTo>
                      <a:pt x="14" y="0"/>
                    </a:moveTo>
                    <a:cubicBezTo>
                      <a:pt x="9" y="7"/>
                      <a:pt x="4" y="13"/>
                      <a:pt x="0" y="2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09" name="Freeform 1289"/>
              <p:cNvSpPr>
                <a:spLocks/>
              </p:cNvSpPr>
              <p:nvPr userDrawn="1"/>
            </p:nvSpPr>
            <p:spPr bwMode="auto">
              <a:xfrm>
                <a:off x="5245" y="2799"/>
                <a:ext cx="311" cy="311"/>
              </a:xfrm>
              <a:custGeom>
                <a:avLst/>
                <a:gdLst/>
                <a:ahLst/>
                <a:cxnLst>
                  <a:cxn ang="0">
                    <a:pos x="0" y="148"/>
                  </a:cxn>
                  <a:cxn ang="0">
                    <a:pos x="148" y="0"/>
                  </a:cxn>
                </a:cxnLst>
                <a:rect l="0" t="0" r="r" b="b"/>
                <a:pathLst>
                  <a:path w="148" h="148">
                    <a:moveTo>
                      <a:pt x="0" y="148"/>
                    </a:moveTo>
                    <a:cubicBezTo>
                      <a:pt x="49" y="94"/>
                      <a:pt x="98" y="45"/>
                      <a:pt x="14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10" name="Line 1290"/>
              <p:cNvSpPr>
                <a:spLocks noChangeShapeType="1"/>
              </p:cNvSpPr>
              <p:nvPr userDrawn="1"/>
            </p:nvSpPr>
            <p:spPr bwMode="auto">
              <a:xfrm>
                <a:off x="5140" y="323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11" name="Freeform 1291"/>
              <p:cNvSpPr>
                <a:spLocks/>
              </p:cNvSpPr>
              <p:nvPr userDrawn="1"/>
            </p:nvSpPr>
            <p:spPr bwMode="auto">
              <a:xfrm>
                <a:off x="5140" y="3218"/>
                <a:ext cx="12" cy="1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7"/>
                  </a:cxn>
                </a:cxnLst>
                <a:rect l="0" t="0" r="r" b="b"/>
                <a:pathLst>
                  <a:path w="6" h="7">
                    <a:moveTo>
                      <a:pt x="6" y="0"/>
                    </a:moveTo>
                    <a:cubicBezTo>
                      <a:pt x="4" y="2"/>
                      <a:pt x="2" y="4"/>
                      <a:pt x="0" y="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12" name="Freeform 1292"/>
              <p:cNvSpPr>
                <a:spLocks/>
              </p:cNvSpPr>
              <p:nvPr userDrawn="1"/>
            </p:nvSpPr>
            <p:spPr bwMode="auto">
              <a:xfrm>
                <a:off x="4553" y="3888"/>
                <a:ext cx="32" cy="38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15" y="0"/>
                  </a:cxn>
                </a:cxnLst>
                <a:rect l="0" t="0" r="r" b="b"/>
                <a:pathLst>
                  <a:path w="15" h="18">
                    <a:moveTo>
                      <a:pt x="0" y="18"/>
                    </a:moveTo>
                    <a:cubicBezTo>
                      <a:pt x="5" y="12"/>
                      <a:pt x="10" y="6"/>
                      <a:pt x="1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13" name="Freeform 1293"/>
              <p:cNvSpPr>
                <a:spLocks/>
              </p:cNvSpPr>
              <p:nvPr userDrawn="1"/>
            </p:nvSpPr>
            <p:spPr bwMode="auto">
              <a:xfrm>
                <a:off x="4461" y="4006"/>
                <a:ext cx="29" cy="37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14" y="0"/>
                  </a:cxn>
                </a:cxnLst>
                <a:rect l="0" t="0" r="r" b="b"/>
                <a:pathLst>
                  <a:path w="14" h="18">
                    <a:moveTo>
                      <a:pt x="0" y="18"/>
                    </a:moveTo>
                    <a:cubicBezTo>
                      <a:pt x="5" y="12"/>
                      <a:pt x="10" y="6"/>
                      <a:pt x="14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14" name="Freeform 1294"/>
              <p:cNvSpPr>
                <a:spLocks/>
              </p:cNvSpPr>
              <p:nvPr userDrawn="1"/>
            </p:nvSpPr>
            <p:spPr bwMode="auto">
              <a:xfrm>
                <a:off x="4614" y="3810"/>
                <a:ext cx="32" cy="38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18"/>
                  </a:cxn>
                </a:cxnLst>
                <a:rect l="0" t="0" r="r" b="b"/>
                <a:pathLst>
                  <a:path w="15" h="18">
                    <a:moveTo>
                      <a:pt x="15" y="0"/>
                    </a:moveTo>
                    <a:cubicBezTo>
                      <a:pt x="10" y="6"/>
                      <a:pt x="5" y="12"/>
                      <a:pt x="0" y="1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15" name="Freeform 1295"/>
              <p:cNvSpPr>
                <a:spLocks/>
              </p:cNvSpPr>
              <p:nvPr userDrawn="1"/>
            </p:nvSpPr>
            <p:spPr bwMode="auto">
              <a:xfrm>
                <a:off x="4522" y="3926"/>
                <a:ext cx="31" cy="40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15" y="0"/>
                  </a:cxn>
                </a:cxnLst>
                <a:rect l="0" t="0" r="r" b="b"/>
                <a:pathLst>
                  <a:path w="15" h="19">
                    <a:moveTo>
                      <a:pt x="0" y="19"/>
                    </a:moveTo>
                    <a:cubicBezTo>
                      <a:pt x="5" y="13"/>
                      <a:pt x="10" y="6"/>
                      <a:pt x="1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16" name="Freeform 1296"/>
              <p:cNvSpPr>
                <a:spLocks/>
              </p:cNvSpPr>
              <p:nvPr userDrawn="1"/>
            </p:nvSpPr>
            <p:spPr bwMode="auto">
              <a:xfrm>
                <a:off x="5159" y="3190"/>
                <a:ext cx="31" cy="34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16"/>
                  </a:cxn>
                </a:cxnLst>
                <a:rect l="0" t="0" r="r" b="b"/>
                <a:pathLst>
                  <a:path w="15" h="16">
                    <a:moveTo>
                      <a:pt x="15" y="0"/>
                    </a:moveTo>
                    <a:cubicBezTo>
                      <a:pt x="10" y="6"/>
                      <a:pt x="5" y="11"/>
                      <a:pt x="0" y="1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17" name="Freeform 1297"/>
              <p:cNvSpPr>
                <a:spLocks/>
              </p:cNvSpPr>
              <p:nvPr userDrawn="1"/>
            </p:nvSpPr>
            <p:spPr bwMode="auto">
              <a:xfrm>
                <a:off x="4585" y="3848"/>
                <a:ext cx="29" cy="40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19"/>
                  </a:cxn>
                </a:cxnLst>
                <a:rect l="0" t="0" r="r" b="b"/>
                <a:pathLst>
                  <a:path w="14" h="19">
                    <a:moveTo>
                      <a:pt x="14" y="0"/>
                    </a:moveTo>
                    <a:cubicBezTo>
                      <a:pt x="9" y="6"/>
                      <a:pt x="4" y="13"/>
                      <a:pt x="0" y="19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18" name="Line 1298"/>
              <p:cNvSpPr>
                <a:spLocks noChangeShapeType="1"/>
              </p:cNvSpPr>
              <p:nvPr userDrawn="1"/>
            </p:nvSpPr>
            <p:spPr bwMode="auto">
              <a:xfrm>
                <a:off x="4675" y="3774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19" name="Freeform 1299"/>
              <p:cNvSpPr>
                <a:spLocks/>
              </p:cNvSpPr>
              <p:nvPr userDrawn="1"/>
            </p:nvSpPr>
            <p:spPr bwMode="auto">
              <a:xfrm>
                <a:off x="4646" y="3774"/>
                <a:ext cx="29" cy="36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14" y="0"/>
                  </a:cxn>
                </a:cxnLst>
                <a:rect l="0" t="0" r="r" b="b"/>
                <a:pathLst>
                  <a:path w="14" h="17">
                    <a:moveTo>
                      <a:pt x="0" y="17"/>
                    </a:moveTo>
                    <a:cubicBezTo>
                      <a:pt x="5" y="11"/>
                      <a:pt x="9" y="6"/>
                      <a:pt x="14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20" name="Freeform 1300"/>
              <p:cNvSpPr>
                <a:spLocks/>
              </p:cNvSpPr>
              <p:nvPr userDrawn="1"/>
            </p:nvSpPr>
            <p:spPr bwMode="auto">
              <a:xfrm>
                <a:off x="4400" y="4083"/>
                <a:ext cx="29" cy="40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14" y="0"/>
                  </a:cxn>
                </a:cxnLst>
                <a:rect l="0" t="0" r="r" b="b"/>
                <a:pathLst>
                  <a:path w="14" h="19">
                    <a:moveTo>
                      <a:pt x="0" y="19"/>
                    </a:moveTo>
                    <a:cubicBezTo>
                      <a:pt x="5" y="13"/>
                      <a:pt x="10" y="7"/>
                      <a:pt x="14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21" name="Freeform 1301"/>
              <p:cNvSpPr>
                <a:spLocks/>
              </p:cNvSpPr>
              <p:nvPr userDrawn="1"/>
            </p:nvSpPr>
            <p:spPr bwMode="auto">
              <a:xfrm>
                <a:off x="5224" y="2846"/>
                <a:ext cx="332" cy="311"/>
              </a:xfrm>
              <a:custGeom>
                <a:avLst/>
                <a:gdLst/>
                <a:ahLst/>
                <a:cxnLst>
                  <a:cxn ang="0">
                    <a:pos x="0" y="148"/>
                  </a:cxn>
                  <a:cxn ang="0">
                    <a:pos x="158" y="0"/>
                  </a:cxn>
                </a:cxnLst>
                <a:rect l="0" t="0" r="r" b="b"/>
                <a:pathLst>
                  <a:path w="158" h="148">
                    <a:moveTo>
                      <a:pt x="0" y="148"/>
                    </a:moveTo>
                    <a:cubicBezTo>
                      <a:pt x="53" y="95"/>
                      <a:pt x="105" y="45"/>
                      <a:pt x="15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22" name="Freeform 1302"/>
              <p:cNvSpPr>
                <a:spLocks/>
              </p:cNvSpPr>
              <p:nvPr userDrawn="1"/>
            </p:nvSpPr>
            <p:spPr bwMode="auto">
              <a:xfrm>
                <a:off x="4429" y="4043"/>
                <a:ext cx="32" cy="40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15" y="0"/>
                  </a:cxn>
                </a:cxnLst>
                <a:rect l="0" t="0" r="r" b="b"/>
                <a:pathLst>
                  <a:path w="15" h="19">
                    <a:moveTo>
                      <a:pt x="0" y="19"/>
                    </a:moveTo>
                    <a:cubicBezTo>
                      <a:pt x="5" y="13"/>
                      <a:pt x="10" y="7"/>
                      <a:pt x="1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23" name="Freeform 1303"/>
              <p:cNvSpPr>
                <a:spLocks/>
              </p:cNvSpPr>
              <p:nvPr userDrawn="1"/>
            </p:nvSpPr>
            <p:spPr bwMode="auto">
              <a:xfrm>
                <a:off x="5190" y="3157"/>
                <a:ext cx="34" cy="33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16"/>
                  </a:cxn>
                </a:cxnLst>
                <a:rect l="0" t="0" r="r" b="b"/>
                <a:pathLst>
                  <a:path w="16" h="16">
                    <a:moveTo>
                      <a:pt x="16" y="0"/>
                    </a:moveTo>
                    <a:cubicBezTo>
                      <a:pt x="11" y="5"/>
                      <a:pt x="6" y="11"/>
                      <a:pt x="0" y="1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24" name="Freeform 1304"/>
              <p:cNvSpPr>
                <a:spLocks/>
              </p:cNvSpPr>
              <p:nvPr userDrawn="1"/>
            </p:nvSpPr>
            <p:spPr bwMode="auto">
              <a:xfrm>
                <a:off x="4370" y="4123"/>
                <a:ext cx="30" cy="40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14" y="0"/>
                  </a:cxn>
                </a:cxnLst>
                <a:rect l="0" t="0" r="r" b="b"/>
                <a:pathLst>
                  <a:path w="14" h="19">
                    <a:moveTo>
                      <a:pt x="0" y="19"/>
                    </a:moveTo>
                    <a:cubicBezTo>
                      <a:pt x="4" y="13"/>
                      <a:pt x="9" y="7"/>
                      <a:pt x="14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25" name="Freeform 1305"/>
              <p:cNvSpPr>
                <a:spLocks/>
              </p:cNvSpPr>
              <p:nvPr userDrawn="1"/>
            </p:nvSpPr>
            <p:spPr bwMode="auto">
              <a:xfrm>
                <a:off x="4360" y="4163"/>
                <a:ext cx="10" cy="1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5" y="0"/>
                  </a:cxn>
                </a:cxnLst>
                <a:rect l="0" t="0" r="r" b="b"/>
                <a:pathLst>
                  <a:path w="5" h="7">
                    <a:moveTo>
                      <a:pt x="0" y="7"/>
                    </a:moveTo>
                    <a:cubicBezTo>
                      <a:pt x="1" y="5"/>
                      <a:pt x="3" y="3"/>
                      <a:pt x="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26" name="Freeform 1306"/>
              <p:cNvSpPr>
                <a:spLocks/>
              </p:cNvSpPr>
              <p:nvPr userDrawn="1"/>
            </p:nvSpPr>
            <p:spPr bwMode="auto">
              <a:xfrm>
                <a:off x="5140" y="3224"/>
                <a:ext cx="19" cy="21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10"/>
                  </a:cxn>
                </a:cxnLst>
                <a:rect l="0" t="0" r="r" b="b"/>
                <a:pathLst>
                  <a:path w="9" h="10">
                    <a:moveTo>
                      <a:pt x="9" y="0"/>
                    </a:moveTo>
                    <a:cubicBezTo>
                      <a:pt x="6" y="4"/>
                      <a:pt x="3" y="7"/>
                      <a:pt x="0" y="1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27" name="Line 1307"/>
              <p:cNvSpPr>
                <a:spLocks noChangeShapeType="1"/>
              </p:cNvSpPr>
              <p:nvPr userDrawn="1"/>
            </p:nvSpPr>
            <p:spPr bwMode="auto">
              <a:xfrm>
                <a:off x="5140" y="3245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28" name="Freeform 1308"/>
              <p:cNvSpPr>
                <a:spLocks/>
              </p:cNvSpPr>
              <p:nvPr userDrawn="1"/>
            </p:nvSpPr>
            <p:spPr bwMode="auto">
              <a:xfrm>
                <a:off x="4490" y="3966"/>
                <a:ext cx="32" cy="4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3" y="15"/>
                  </a:cxn>
                  <a:cxn ang="0">
                    <a:pos x="0" y="19"/>
                  </a:cxn>
                </a:cxnLst>
                <a:rect l="0" t="0" r="r" b="b"/>
                <a:pathLst>
                  <a:path w="15" h="19">
                    <a:moveTo>
                      <a:pt x="15" y="0"/>
                    </a:moveTo>
                    <a:cubicBezTo>
                      <a:pt x="11" y="5"/>
                      <a:pt x="7" y="10"/>
                      <a:pt x="3" y="15"/>
                    </a:cubicBezTo>
                    <a:cubicBezTo>
                      <a:pt x="2" y="16"/>
                      <a:pt x="1" y="18"/>
                      <a:pt x="0" y="19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29" name="Freeform 1309"/>
              <p:cNvSpPr>
                <a:spLocks/>
              </p:cNvSpPr>
              <p:nvPr userDrawn="1"/>
            </p:nvSpPr>
            <p:spPr bwMode="auto">
              <a:xfrm>
                <a:off x="4593" y="3791"/>
                <a:ext cx="34" cy="36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17"/>
                  </a:cxn>
                </a:cxnLst>
                <a:rect l="0" t="0" r="r" b="b"/>
                <a:pathLst>
                  <a:path w="16" h="17">
                    <a:moveTo>
                      <a:pt x="16" y="0"/>
                    </a:moveTo>
                    <a:cubicBezTo>
                      <a:pt x="11" y="5"/>
                      <a:pt x="6" y="11"/>
                      <a:pt x="0" y="1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30" name="Line 1310"/>
              <p:cNvSpPr>
                <a:spLocks noChangeShapeType="1"/>
              </p:cNvSpPr>
              <p:nvPr userDrawn="1"/>
            </p:nvSpPr>
            <p:spPr bwMode="auto">
              <a:xfrm>
                <a:off x="5140" y="3264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31" name="Freeform 1311"/>
              <p:cNvSpPr>
                <a:spLocks/>
              </p:cNvSpPr>
              <p:nvPr userDrawn="1"/>
            </p:nvSpPr>
            <p:spPr bwMode="auto">
              <a:xfrm>
                <a:off x="5140" y="3234"/>
                <a:ext cx="29" cy="30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14"/>
                  </a:cxn>
                </a:cxnLst>
                <a:rect l="0" t="0" r="r" b="b"/>
                <a:pathLst>
                  <a:path w="14" h="14">
                    <a:moveTo>
                      <a:pt x="14" y="0"/>
                    </a:moveTo>
                    <a:cubicBezTo>
                      <a:pt x="9" y="5"/>
                      <a:pt x="4" y="9"/>
                      <a:pt x="0" y="1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32" name="Freeform 1312"/>
              <p:cNvSpPr>
                <a:spLocks/>
              </p:cNvSpPr>
              <p:nvPr userDrawn="1"/>
            </p:nvSpPr>
            <p:spPr bwMode="auto">
              <a:xfrm>
                <a:off x="4286" y="4161"/>
                <a:ext cx="15" cy="17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8"/>
                  </a:cxn>
                </a:cxnLst>
                <a:rect l="0" t="0" r="r" b="b"/>
                <a:pathLst>
                  <a:path w="7" h="8">
                    <a:moveTo>
                      <a:pt x="7" y="0"/>
                    </a:moveTo>
                    <a:cubicBezTo>
                      <a:pt x="5" y="3"/>
                      <a:pt x="3" y="6"/>
                      <a:pt x="0" y="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33" name="Freeform 1313"/>
              <p:cNvSpPr>
                <a:spLocks/>
              </p:cNvSpPr>
              <p:nvPr userDrawn="1"/>
            </p:nvSpPr>
            <p:spPr bwMode="auto">
              <a:xfrm>
                <a:off x="5169" y="3203"/>
                <a:ext cx="34" cy="3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15"/>
                  </a:cxn>
                </a:cxnLst>
                <a:rect l="0" t="0" r="r" b="b"/>
                <a:pathLst>
                  <a:path w="16" h="15">
                    <a:moveTo>
                      <a:pt x="16" y="0"/>
                    </a:moveTo>
                    <a:cubicBezTo>
                      <a:pt x="11" y="5"/>
                      <a:pt x="5" y="10"/>
                      <a:pt x="0" y="1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34" name="Freeform 1314"/>
              <p:cNvSpPr>
                <a:spLocks/>
              </p:cNvSpPr>
              <p:nvPr userDrawn="1"/>
            </p:nvSpPr>
            <p:spPr bwMode="auto">
              <a:xfrm>
                <a:off x="4463" y="3938"/>
                <a:ext cx="31" cy="36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15" y="0"/>
                  </a:cxn>
                </a:cxnLst>
                <a:rect l="0" t="0" r="r" b="b"/>
                <a:pathLst>
                  <a:path w="15" h="17">
                    <a:moveTo>
                      <a:pt x="0" y="17"/>
                    </a:moveTo>
                    <a:cubicBezTo>
                      <a:pt x="5" y="11"/>
                      <a:pt x="10" y="5"/>
                      <a:pt x="1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35" name="Freeform 1315"/>
              <p:cNvSpPr>
                <a:spLocks/>
              </p:cNvSpPr>
              <p:nvPr userDrawn="1"/>
            </p:nvSpPr>
            <p:spPr bwMode="auto">
              <a:xfrm>
                <a:off x="4364" y="4050"/>
                <a:ext cx="32" cy="35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15" y="0"/>
                  </a:cxn>
                </a:cxnLst>
                <a:rect l="0" t="0" r="r" b="b"/>
                <a:pathLst>
                  <a:path w="15" h="17">
                    <a:moveTo>
                      <a:pt x="0" y="17"/>
                    </a:moveTo>
                    <a:cubicBezTo>
                      <a:pt x="5" y="11"/>
                      <a:pt x="10" y="6"/>
                      <a:pt x="1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36" name="Line 1316"/>
              <p:cNvSpPr>
                <a:spLocks noChangeShapeType="1"/>
              </p:cNvSpPr>
              <p:nvPr userDrawn="1"/>
            </p:nvSpPr>
            <p:spPr bwMode="auto">
              <a:xfrm>
                <a:off x="4642" y="3774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37" name="Freeform 1317"/>
              <p:cNvSpPr>
                <a:spLocks/>
              </p:cNvSpPr>
              <p:nvPr userDrawn="1"/>
            </p:nvSpPr>
            <p:spPr bwMode="auto">
              <a:xfrm>
                <a:off x="4627" y="3774"/>
                <a:ext cx="15" cy="1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7" y="0"/>
                  </a:cxn>
                </a:cxnLst>
                <a:rect l="0" t="0" r="r" b="b"/>
                <a:pathLst>
                  <a:path w="7" h="8">
                    <a:moveTo>
                      <a:pt x="0" y="8"/>
                    </a:moveTo>
                    <a:cubicBezTo>
                      <a:pt x="3" y="5"/>
                      <a:pt x="5" y="3"/>
                      <a:pt x="7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38" name="Freeform 1318"/>
              <p:cNvSpPr>
                <a:spLocks/>
              </p:cNvSpPr>
              <p:nvPr userDrawn="1"/>
            </p:nvSpPr>
            <p:spPr bwMode="auto">
              <a:xfrm>
                <a:off x="4333" y="4085"/>
                <a:ext cx="31" cy="38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15" y="0"/>
                  </a:cxn>
                </a:cxnLst>
                <a:rect l="0" t="0" r="r" b="b"/>
                <a:pathLst>
                  <a:path w="15" h="18">
                    <a:moveTo>
                      <a:pt x="0" y="18"/>
                    </a:moveTo>
                    <a:cubicBezTo>
                      <a:pt x="5" y="12"/>
                      <a:pt x="10" y="6"/>
                      <a:pt x="1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39" name="Freeform 1319"/>
              <p:cNvSpPr>
                <a:spLocks/>
              </p:cNvSpPr>
              <p:nvPr userDrawn="1"/>
            </p:nvSpPr>
            <p:spPr bwMode="auto">
              <a:xfrm>
                <a:off x="4562" y="3827"/>
                <a:ext cx="31" cy="36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15" y="0"/>
                  </a:cxn>
                </a:cxnLst>
                <a:rect l="0" t="0" r="r" b="b"/>
                <a:pathLst>
                  <a:path w="15" h="17">
                    <a:moveTo>
                      <a:pt x="0" y="17"/>
                    </a:moveTo>
                    <a:cubicBezTo>
                      <a:pt x="5" y="12"/>
                      <a:pt x="10" y="6"/>
                      <a:pt x="1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40" name="Freeform 1320"/>
              <p:cNvSpPr>
                <a:spLocks/>
              </p:cNvSpPr>
              <p:nvPr userDrawn="1"/>
            </p:nvSpPr>
            <p:spPr bwMode="auto">
              <a:xfrm>
                <a:off x="4429" y="3974"/>
                <a:ext cx="34" cy="38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5" y="12"/>
                  </a:cxn>
                  <a:cxn ang="0">
                    <a:pos x="0" y="18"/>
                  </a:cxn>
                </a:cxnLst>
                <a:rect l="0" t="0" r="r" b="b"/>
                <a:pathLst>
                  <a:path w="16" h="18">
                    <a:moveTo>
                      <a:pt x="16" y="0"/>
                    </a:moveTo>
                    <a:cubicBezTo>
                      <a:pt x="12" y="4"/>
                      <a:pt x="8" y="8"/>
                      <a:pt x="5" y="12"/>
                    </a:cubicBezTo>
                    <a:cubicBezTo>
                      <a:pt x="3" y="14"/>
                      <a:pt x="2" y="16"/>
                      <a:pt x="0" y="1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41" name="Freeform 1321"/>
              <p:cNvSpPr>
                <a:spLocks/>
              </p:cNvSpPr>
              <p:nvPr userDrawn="1"/>
            </p:nvSpPr>
            <p:spPr bwMode="auto">
              <a:xfrm>
                <a:off x="4396" y="4012"/>
                <a:ext cx="33" cy="38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16" y="0"/>
                  </a:cxn>
                </a:cxnLst>
                <a:rect l="0" t="0" r="r" b="b"/>
                <a:pathLst>
                  <a:path w="16" h="18">
                    <a:moveTo>
                      <a:pt x="0" y="18"/>
                    </a:moveTo>
                    <a:cubicBezTo>
                      <a:pt x="6" y="12"/>
                      <a:pt x="11" y="6"/>
                      <a:pt x="1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42" name="Freeform 1322"/>
              <p:cNvSpPr>
                <a:spLocks/>
              </p:cNvSpPr>
              <p:nvPr userDrawn="1"/>
            </p:nvSpPr>
            <p:spPr bwMode="auto">
              <a:xfrm>
                <a:off x="4301" y="4123"/>
                <a:ext cx="32" cy="38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15" y="0"/>
                  </a:cxn>
                </a:cxnLst>
                <a:rect l="0" t="0" r="r" b="b"/>
                <a:pathLst>
                  <a:path w="15" h="18">
                    <a:moveTo>
                      <a:pt x="0" y="18"/>
                    </a:moveTo>
                    <a:cubicBezTo>
                      <a:pt x="5" y="12"/>
                      <a:pt x="10" y="6"/>
                      <a:pt x="1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43" name="Freeform 1323"/>
              <p:cNvSpPr>
                <a:spLocks/>
              </p:cNvSpPr>
              <p:nvPr userDrawn="1"/>
            </p:nvSpPr>
            <p:spPr bwMode="auto">
              <a:xfrm>
                <a:off x="5203" y="2896"/>
                <a:ext cx="353" cy="307"/>
              </a:xfrm>
              <a:custGeom>
                <a:avLst/>
                <a:gdLst/>
                <a:ahLst/>
                <a:cxnLst>
                  <a:cxn ang="0">
                    <a:pos x="0" y="146"/>
                  </a:cxn>
                  <a:cxn ang="0">
                    <a:pos x="168" y="0"/>
                  </a:cxn>
                </a:cxnLst>
                <a:rect l="0" t="0" r="r" b="b"/>
                <a:pathLst>
                  <a:path w="168" h="146">
                    <a:moveTo>
                      <a:pt x="0" y="146"/>
                    </a:moveTo>
                    <a:cubicBezTo>
                      <a:pt x="56" y="93"/>
                      <a:pt x="112" y="44"/>
                      <a:pt x="16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44" name="Freeform 1324"/>
              <p:cNvSpPr>
                <a:spLocks/>
              </p:cNvSpPr>
              <p:nvPr userDrawn="1"/>
            </p:nvSpPr>
            <p:spPr bwMode="auto">
              <a:xfrm>
                <a:off x="4494" y="3901"/>
                <a:ext cx="34" cy="37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16" y="0"/>
                  </a:cxn>
                </a:cxnLst>
                <a:rect l="0" t="0" r="r" b="b"/>
                <a:pathLst>
                  <a:path w="16" h="18">
                    <a:moveTo>
                      <a:pt x="0" y="18"/>
                    </a:moveTo>
                    <a:cubicBezTo>
                      <a:pt x="5" y="12"/>
                      <a:pt x="11" y="6"/>
                      <a:pt x="1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45" name="Freeform 1325"/>
              <p:cNvSpPr>
                <a:spLocks/>
              </p:cNvSpPr>
              <p:nvPr userDrawn="1"/>
            </p:nvSpPr>
            <p:spPr bwMode="auto">
              <a:xfrm>
                <a:off x="4528" y="3863"/>
                <a:ext cx="34" cy="38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16" y="0"/>
                  </a:cxn>
                </a:cxnLst>
                <a:rect l="0" t="0" r="r" b="b"/>
                <a:pathLst>
                  <a:path w="16" h="18">
                    <a:moveTo>
                      <a:pt x="0" y="18"/>
                    </a:moveTo>
                    <a:cubicBezTo>
                      <a:pt x="5" y="12"/>
                      <a:pt x="10" y="6"/>
                      <a:pt x="1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46" name="Freeform 1326"/>
              <p:cNvSpPr>
                <a:spLocks/>
              </p:cNvSpPr>
              <p:nvPr userDrawn="1"/>
            </p:nvSpPr>
            <p:spPr bwMode="auto">
              <a:xfrm>
                <a:off x="5182" y="2947"/>
                <a:ext cx="374" cy="302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178" y="0"/>
                  </a:cxn>
                </a:cxnLst>
                <a:rect l="0" t="0" r="r" b="b"/>
                <a:pathLst>
                  <a:path w="178" h="144">
                    <a:moveTo>
                      <a:pt x="0" y="144"/>
                    </a:moveTo>
                    <a:cubicBezTo>
                      <a:pt x="60" y="92"/>
                      <a:pt x="119" y="44"/>
                      <a:pt x="17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47" name="Freeform 1327"/>
              <p:cNvSpPr>
                <a:spLocks/>
              </p:cNvSpPr>
              <p:nvPr userDrawn="1"/>
            </p:nvSpPr>
            <p:spPr bwMode="auto">
              <a:xfrm>
                <a:off x="4366" y="3982"/>
                <a:ext cx="36" cy="36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8" y="9"/>
                  </a:cxn>
                  <a:cxn ang="0">
                    <a:pos x="0" y="17"/>
                  </a:cxn>
                </a:cxnLst>
                <a:rect l="0" t="0" r="r" b="b"/>
                <a:pathLst>
                  <a:path w="17" h="17">
                    <a:moveTo>
                      <a:pt x="17" y="0"/>
                    </a:moveTo>
                    <a:cubicBezTo>
                      <a:pt x="14" y="3"/>
                      <a:pt x="11" y="6"/>
                      <a:pt x="8" y="9"/>
                    </a:cubicBezTo>
                    <a:cubicBezTo>
                      <a:pt x="5" y="12"/>
                      <a:pt x="3" y="14"/>
                      <a:pt x="0" y="1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48" name="Freeform 1328"/>
              <p:cNvSpPr>
                <a:spLocks/>
              </p:cNvSpPr>
              <p:nvPr userDrawn="1"/>
            </p:nvSpPr>
            <p:spPr bwMode="auto">
              <a:xfrm>
                <a:off x="4213" y="4159"/>
                <a:ext cx="19" cy="19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9"/>
                  </a:cxn>
                </a:cxnLst>
                <a:rect l="0" t="0" r="r" b="b"/>
                <a:pathLst>
                  <a:path w="9" h="9">
                    <a:moveTo>
                      <a:pt x="9" y="0"/>
                    </a:moveTo>
                    <a:cubicBezTo>
                      <a:pt x="6" y="3"/>
                      <a:pt x="3" y="6"/>
                      <a:pt x="0" y="9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49" name="Line 1329"/>
              <p:cNvSpPr>
                <a:spLocks noChangeShapeType="1"/>
              </p:cNvSpPr>
              <p:nvPr userDrawn="1"/>
            </p:nvSpPr>
            <p:spPr bwMode="auto">
              <a:xfrm>
                <a:off x="5140" y="3285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50" name="Freeform 1330"/>
              <p:cNvSpPr>
                <a:spLocks/>
              </p:cNvSpPr>
              <p:nvPr userDrawn="1"/>
            </p:nvSpPr>
            <p:spPr bwMode="auto">
              <a:xfrm>
                <a:off x="5140" y="3281"/>
                <a:ext cx="6" cy="4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2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2" y="1"/>
                      <a:pt x="1" y="2"/>
                      <a:pt x="0" y="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51" name="Freeform 1331"/>
              <p:cNvSpPr>
                <a:spLocks/>
              </p:cNvSpPr>
              <p:nvPr userDrawn="1"/>
            </p:nvSpPr>
            <p:spPr bwMode="auto">
              <a:xfrm>
                <a:off x="4612" y="3774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52" name="Line 1332"/>
              <p:cNvSpPr>
                <a:spLocks noChangeShapeType="1"/>
              </p:cNvSpPr>
              <p:nvPr userDrawn="1"/>
            </p:nvSpPr>
            <p:spPr bwMode="auto">
              <a:xfrm>
                <a:off x="4612" y="3774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53" name="Freeform 1333"/>
              <p:cNvSpPr>
                <a:spLocks/>
              </p:cNvSpPr>
              <p:nvPr userDrawn="1"/>
            </p:nvSpPr>
            <p:spPr bwMode="auto">
              <a:xfrm>
                <a:off x="4576" y="3774"/>
                <a:ext cx="36" cy="36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0" y="17"/>
                  </a:cxn>
                </a:cxnLst>
                <a:rect l="0" t="0" r="r" b="b"/>
                <a:pathLst>
                  <a:path w="17" h="17">
                    <a:moveTo>
                      <a:pt x="17" y="0"/>
                    </a:moveTo>
                    <a:cubicBezTo>
                      <a:pt x="11" y="6"/>
                      <a:pt x="6" y="11"/>
                      <a:pt x="0" y="1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54" name="Freeform 1334"/>
              <p:cNvSpPr>
                <a:spLocks/>
              </p:cNvSpPr>
              <p:nvPr userDrawn="1"/>
            </p:nvSpPr>
            <p:spPr bwMode="auto">
              <a:xfrm>
                <a:off x="4543" y="3810"/>
                <a:ext cx="33" cy="34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6" y="0"/>
                  </a:cxn>
                </a:cxnLst>
                <a:rect l="0" t="0" r="r" b="b"/>
                <a:pathLst>
                  <a:path w="16" h="16">
                    <a:moveTo>
                      <a:pt x="0" y="16"/>
                    </a:moveTo>
                    <a:cubicBezTo>
                      <a:pt x="5" y="10"/>
                      <a:pt x="11" y="5"/>
                      <a:pt x="1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55" name="Freeform 1335"/>
              <p:cNvSpPr>
                <a:spLocks/>
              </p:cNvSpPr>
              <p:nvPr userDrawn="1"/>
            </p:nvSpPr>
            <p:spPr bwMode="auto">
              <a:xfrm>
                <a:off x="4265" y="4088"/>
                <a:ext cx="34" cy="35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16" y="0"/>
                  </a:cxn>
                </a:cxnLst>
                <a:rect l="0" t="0" r="r" b="b"/>
                <a:pathLst>
                  <a:path w="16" h="17">
                    <a:moveTo>
                      <a:pt x="0" y="17"/>
                    </a:moveTo>
                    <a:cubicBezTo>
                      <a:pt x="5" y="11"/>
                      <a:pt x="10" y="6"/>
                      <a:pt x="1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56" name="Freeform 1336"/>
              <p:cNvSpPr>
                <a:spLocks/>
              </p:cNvSpPr>
              <p:nvPr userDrawn="1"/>
            </p:nvSpPr>
            <p:spPr bwMode="auto">
              <a:xfrm>
                <a:off x="4232" y="4123"/>
                <a:ext cx="33" cy="36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17"/>
                  </a:cxn>
                </a:cxnLst>
                <a:rect l="0" t="0" r="r" b="b"/>
                <a:pathLst>
                  <a:path w="16" h="17">
                    <a:moveTo>
                      <a:pt x="16" y="0"/>
                    </a:moveTo>
                    <a:cubicBezTo>
                      <a:pt x="10" y="6"/>
                      <a:pt x="5" y="11"/>
                      <a:pt x="0" y="1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57" name="Freeform 1337"/>
              <p:cNvSpPr>
                <a:spLocks/>
              </p:cNvSpPr>
              <p:nvPr userDrawn="1"/>
            </p:nvSpPr>
            <p:spPr bwMode="auto">
              <a:xfrm>
                <a:off x="4436" y="3913"/>
                <a:ext cx="35" cy="34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0" y="16"/>
                  </a:cxn>
                </a:cxnLst>
                <a:rect l="0" t="0" r="r" b="b"/>
                <a:pathLst>
                  <a:path w="17" h="16">
                    <a:moveTo>
                      <a:pt x="17" y="0"/>
                    </a:moveTo>
                    <a:cubicBezTo>
                      <a:pt x="12" y="5"/>
                      <a:pt x="6" y="11"/>
                      <a:pt x="0" y="1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58" name="Freeform 1338"/>
              <p:cNvSpPr>
                <a:spLocks/>
              </p:cNvSpPr>
              <p:nvPr userDrawn="1"/>
            </p:nvSpPr>
            <p:spPr bwMode="auto">
              <a:xfrm>
                <a:off x="4299" y="4052"/>
                <a:ext cx="34" cy="36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17"/>
                  </a:cxn>
                </a:cxnLst>
                <a:rect l="0" t="0" r="r" b="b"/>
                <a:pathLst>
                  <a:path w="16" h="17">
                    <a:moveTo>
                      <a:pt x="16" y="0"/>
                    </a:moveTo>
                    <a:cubicBezTo>
                      <a:pt x="10" y="6"/>
                      <a:pt x="5" y="12"/>
                      <a:pt x="0" y="1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59" name="Freeform 1339"/>
              <p:cNvSpPr>
                <a:spLocks/>
              </p:cNvSpPr>
              <p:nvPr userDrawn="1"/>
            </p:nvSpPr>
            <p:spPr bwMode="auto">
              <a:xfrm>
                <a:off x="5146" y="3249"/>
                <a:ext cx="36" cy="32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0" y="15"/>
                  </a:cxn>
                </a:cxnLst>
                <a:rect l="0" t="0" r="r" b="b"/>
                <a:pathLst>
                  <a:path w="17" h="15">
                    <a:moveTo>
                      <a:pt x="17" y="0"/>
                    </a:moveTo>
                    <a:cubicBezTo>
                      <a:pt x="11" y="5"/>
                      <a:pt x="6" y="10"/>
                      <a:pt x="0" y="1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60" name="Freeform 1340"/>
              <p:cNvSpPr>
                <a:spLocks/>
              </p:cNvSpPr>
              <p:nvPr userDrawn="1"/>
            </p:nvSpPr>
            <p:spPr bwMode="auto">
              <a:xfrm>
                <a:off x="4471" y="3877"/>
                <a:ext cx="36" cy="36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17" y="0"/>
                  </a:cxn>
                </a:cxnLst>
                <a:rect l="0" t="0" r="r" b="b"/>
                <a:pathLst>
                  <a:path w="17" h="17">
                    <a:moveTo>
                      <a:pt x="0" y="17"/>
                    </a:moveTo>
                    <a:cubicBezTo>
                      <a:pt x="6" y="11"/>
                      <a:pt x="11" y="6"/>
                      <a:pt x="17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61" name="Freeform 1341"/>
              <p:cNvSpPr>
                <a:spLocks/>
              </p:cNvSpPr>
              <p:nvPr userDrawn="1"/>
            </p:nvSpPr>
            <p:spPr bwMode="auto">
              <a:xfrm>
                <a:off x="4402" y="3947"/>
                <a:ext cx="34" cy="35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16" y="0"/>
                  </a:cxn>
                </a:cxnLst>
                <a:rect l="0" t="0" r="r" b="b"/>
                <a:pathLst>
                  <a:path w="16" h="17">
                    <a:moveTo>
                      <a:pt x="0" y="17"/>
                    </a:moveTo>
                    <a:cubicBezTo>
                      <a:pt x="5" y="11"/>
                      <a:pt x="11" y="6"/>
                      <a:pt x="1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62" name="Freeform 1342"/>
              <p:cNvSpPr>
                <a:spLocks/>
              </p:cNvSpPr>
              <p:nvPr userDrawn="1"/>
            </p:nvSpPr>
            <p:spPr bwMode="auto">
              <a:xfrm>
                <a:off x="4333" y="4018"/>
                <a:ext cx="33" cy="34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6" y="0"/>
                  </a:cxn>
                </a:cxnLst>
                <a:rect l="0" t="0" r="r" b="b"/>
                <a:pathLst>
                  <a:path w="16" h="16">
                    <a:moveTo>
                      <a:pt x="0" y="16"/>
                    </a:moveTo>
                    <a:cubicBezTo>
                      <a:pt x="5" y="11"/>
                      <a:pt x="11" y="5"/>
                      <a:pt x="1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63" name="Freeform 1343"/>
              <p:cNvSpPr>
                <a:spLocks/>
              </p:cNvSpPr>
              <p:nvPr userDrawn="1"/>
            </p:nvSpPr>
            <p:spPr bwMode="auto">
              <a:xfrm>
                <a:off x="4507" y="3844"/>
                <a:ext cx="36" cy="33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7" y="0"/>
                  </a:cxn>
                </a:cxnLst>
                <a:rect l="0" t="0" r="r" b="b"/>
                <a:pathLst>
                  <a:path w="17" h="16">
                    <a:moveTo>
                      <a:pt x="0" y="16"/>
                    </a:moveTo>
                    <a:cubicBezTo>
                      <a:pt x="5" y="11"/>
                      <a:pt x="11" y="5"/>
                      <a:pt x="17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64" name="Freeform 1344"/>
              <p:cNvSpPr>
                <a:spLocks/>
              </p:cNvSpPr>
              <p:nvPr userDrawn="1"/>
            </p:nvSpPr>
            <p:spPr bwMode="auto">
              <a:xfrm>
                <a:off x="4162" y="4121"/>
                <a:ext cx="34" cy="34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16"/>
                  </a:cxn>
                </a:cxnLst>
                <a:rect l="0" t="0" r="r" b="b"/>
                <a:pathLst>
                  <a:path w="16" h="16">
                    <a:moveTo>
                      <a:pt x="16" y="0"/>
                    </a:moveTo>
                    <a:cubicBezTo>
                      <a:pt x="11" y="5"/>
                      <a:pt x="5" y="11"/>
                      <a:pt x="0" y="1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65" name="Freeform 1345"/>
              <p:cNvSpPr>
                <a:spLocks/>
              </p:cNvSpPr>
              <p:nvPr userDrawn="1"/>
            </p:nvSpPr>
            <p:spPr bwMode="auto">
              <a:xfrm>
                <a:off x="4490" y="3827"/>
                <a:ext cx="36" cy="34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7" y="0"/>
                  </a:cxn>
                </a:cxnLst>
                <a:rect l="0" t="0" r="r" b="b"/>
                <a:pathLst>
                  <a:path w="17" h="16">
                    <a:moveTo>
                      <a:pt x="0" y="16"/>
                    </a:moveTo>
                    <a:cubicBezTo>
                      <a:pt x="5" y="10"/>
                      <a:pt x="11" y="5"/>
                      <a:pt x="17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66" name="Freeform 1346"/>
              <p:cNvSpPr>
                <a:spLocks/>
              </p:cNvSpPr>
              <p:nvPr userDrawn="1"/>
            </p:nvSpPr>
            <p:spPr bwMode="auto">
              <a:xfrm>
                <a:off x="4415" y="3892"/>
                <a:ext cx="37" cy="34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0" y="16"/>
                  </a:cxn>
                </a:cxnLst>
                <a:rect l="0" t="0" r="r" b="b"/>
                <a:pathLst>
                  <a:path w="18" h="16">
                    <a:moveTo>
                      <a:pt x="18" y="0"/>
                    </a:moveTo>
                    <a:cubicBezTo>
                      <a:pt x="12" y="5"/>
                      <a:pt x="6" y="10"/>
                      <a:pt x="0" y="1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67" name="Freeform 1347"/>
              <p:cNvSpPr>
                <a:spLocks/>
              </p:cNvSpPr>
              <p:nvPr userDrawn="1"/>
            </p:nvSpPr>
            <p:spPr bwMode="auto">
              <a:xfrm>
                <a:off x="4452" y="3861"/>
                <a:ext cx="38" cy="31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18" y="0"/>
                  </a:cxn>
                </a:cxnLst>
                <a:rect l="0" t="0" r="r" b="b"/>
                <a:pathLst>
                  <a:path w="18" h="15">
                    <a:moveTo>
                      <a:pt x="0" y="15"/>
                    </a:moveTo>
                    <a:cubicBezTo>
                      <a:pt x="6" y="10"/>
                      <a:pt x="12" y="5"/>
                      <a:pt x="1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68" name="Freeform 1348"/>
              <p:cNvSpPr>
                <a:spLocks/>
              </p:cNvSpPr>
              <p:nvPr userDrawn="1"/>
            </p:nvSpPr>
            <p:spPr bwMode="auto">
              <a:xfrm>
                <a:off x="4196" y="4088"/>
                <a:ext cx="36" cy="33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0" y="16"/>
                  </a:cxn>
                </a:cxnLst>
                <a:rect l="0" t="0" r="r" b="b"/>
                <a:pathLst>
                  <a:path w="17" h="16">
                    <a:moveTo>
                      <a:pt x="17" y="0"/>
                    </a:moveTo>
                    <a:cubicBezTo>
                      <a:pt x="12" y="6"/>
                      <a:pt x="6" y="11"/>
                      <a:pt x="0" y="1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69" name="Freeform 1349"/>
              <p:cNvSpPr>
                <a:spLocks/>
              </p:cNvSpPr>
              <p:nvPr userDrawn="1"/>
            </p:nvSpPr>
            <p:spPr bwMode="auto">
              <a:xfrm>
                <a:off x="4379" y="3926"/>
                <a:ext cx="36" cy="31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17" y="0"/>
                  </a:cxn>
                </a:cxnLst>
                <a:rect l="0" t="0" r="r" b="b"/>
                <a:pathLst>
                  <a:path w="17" h="15">
                    <a:moveTo>
                      <a:pt x="0" y="15"/>
                    </a:moveTo>
                    <a:cubicBezTo>
                      <a:pt x="5" y="10"/>
                      <a:pt x="11" y="5"/>
                      <a:pt x="17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70" name="Freeform 1350"/>
              <p:cNvSpPr>
                <a:spLocks/>
              </p:cNvSpPr>
              <p:nvPr userDrawn="1"/>
            </p:nvSpPr>
            <p:spPr bwMode="auto">
              <a:xfrm>
                <a:off x="4137" y="4155"/>
                <a:ext cx="25" cy="23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12" y="0"/>
                  </a:cxn>
                </a:cxnLst>
                <a:rect l="0" t="0" r="r" b="b"/>
                <a:pathLst>
                  <a:path w="12" h="11">
                    <a:moveTo>
                      <a:pt x="0" y="11"/>
                    </a:moveTo>
                    <a:cubicBezTo>
                      <a:pt x="4" y="7"/>
                      <a:pt x="8" y="4"/>
                      <a:pt x="1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71" name="Freeform 1351"/>
              <p:cNvSpPr>
                <a:spLocks/>
              </p:cNvSpPr>
              <p:nvPr userDrawn="1"/>
            </p:nvSpPr>
            <p:spPr bwMode="auto">
              <a:xfrm>
                <a:off x="5161" y="2999"/>
                <a:ext cx="395" cy="296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188" y="0"/>
                  </a:cxn>
                </a:cxnLst>
                <a:rect l="0" t="0" r="r" b="b"/>
                <a:pathLst>
                  <a:path w="188" h="141">
                    <a:moveTo>
                      <a:pt x="0" y="141"/>
                    </a:moveTo>
                    <a:cubicBezTo>
                      <a:pt x="64" y="91"/>
                      <a:pt x="126" y="43"/>
                      <a:pt x="18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72" name="Freeform 1352"/>
              <p:cNvSpPr>
                <a:spLocks/>
              </p:cNvSpPr>
              <p:nvPr userDrawn="1"/>
            </p:nvSpPr>
            <p:spPr bwMode="auto">
              <a:xfrm>
                <a:off x="5140" y="3295"/>
                <a:ext cx="21" cy="17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0" y="8"/>
                  </a:cxn>
                </a:cxnLst>
                <a:rect l="0" t="0" r="r" b="b"/>
                <a:pathLst>
                  <a:path w="10" h="8">
                    <a:moveTo>
                      <a:pt x="10" y="0"/>
                    </a:moveTo>
                    <a:cubicBezTo>
                      <a:pt x="7" y="3"/>
                      <a:pt x="3" y="6"/>
                      <a:pt x="0" y="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73" name="Line 1353"/>
              <p:cNvSpPr>
                <a:spLocks noChangeShapeType="1"/>
              </p:cNvSpPr>
              <p:nvPr userDrawn="1"/>
            </p:nvSpPr>
            <p:spPr bwMode="auto">
              <a:xfrm>
                <a:off x="5140" y="331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74" name="Freeform 1354"/>
              <p:cNvSpPr>
                <a:spLocks/>
              </p:cNvSpPr>
              <p:nvPr userDrawn="1"/>
            </p:nvSpPr>
            <p:spPr bwMode="auto">
              <a:xfrm>
                <a:off x="4564" y="3774"/>
                <a:ext cx="23" cy="21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1" y="0"/>
                  </a:cxn>
                </a:cxnLst>
                <a:rect l="0" t="0" r="r" b="b"/>
                <a:pathLst>
                  <a:path w="11" h="10">
                    <a:moveTo>
                      <a:pt x="0" y="10"/>
                    </a:moveTo>
                    <a:cubicBezTo>
                      <a:pt x="4" y="7"/>
                      <a:pt x="7" y="3"/>
                      <a:pt x="1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2475" name="Group 1355"/>
            <p:cNvGrpSpPr>
              <a:grpSpLocks/>
            </p:cNvGrpSpPr>
            <p:nvPr userDrawn="1"/>
          </p:nvGrpSpPr>
          <p:grpSpPr bwMode="auto">
            <a:xfrm>
              <a:off x="3235" y="3052"/>
              <a:ext cx="2321" cy="1126"/>
              <a:chOff x="3235" y="3052"/>
              <a:chExt cx="2321" cy="1126"/>
            </a:xfrm>
          </p:grpSpPr>
          <p:sp>
            <p:nvSpPr>
              <p:cNvPr id="262476" name="Line 1356"/>
              <p:cNvSpPr>
                <a:spLocks noChangeShapeType="1"/>
              </p:cNvSpPr>
              <p:nvPr userDrawn="1"/>
            </p:nvSpPr>
            <p:spPr bwMode="auto">
              <a:xfrm>
                <a:off x="4587" y="3774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77" name="Freeform 1357"/>
              <p:cNvSpPr>
                <a:spLocks/>
              </p:cNvSpPr>
              <p:nvPr userDrawn="1"/>
            </p:nvSpPr>
            <p:spPr bwMode="auto">
              <a:xfrm>
                <a:off x="4232" y="4056"/>
                <a:ext cx="35" cy="3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17" y="0"/>
                  </a:cxn>
                </a:cxnLst>
                <a:rect l="0" t="0" r="r" b="b"/>
                <a:pathLst>
                  <a:path w="17" h="15">
                    <a:moveTo>
                      <a:pt x="0" y="15"/>
                    </a:moveTo>
                    <a:cubicBezTo>
                      <a:pt x="6" y="10"/>
                      <a:pt x="11" y="5"/>
                      <a:pt x="17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78" name="Freeform 1358"/>
              <p:cNvSpPr>
                <a:spLocks/>
              </p:cNvSpPr>
              <p:nvPr userDrawn="1"/>
            </p:nvSpPr>
            <p:spPr bwMode="auto">
              <a:xfrm>
                <a:off x="4267" y="4022"/>
                <a:ext cx="36" cy="34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0" y="16"/>
                  </a:cxn>
                </a:cxnLst>
                <a:rect l="0" t="0" r="r" b="b"/>
                <a:pathLst>
                  <a:path w="17" h="16">
                    <a:moveTo>
                      <a:pt x="17" y="0"/>
                    </a:moveTo>
                    <a:cubicBezTo>
                      <a:pt x="12" y="5"/>
                      <a:pt x="6" y="10"/>
                      <a:pt x="0" y="1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79" name="Freeform 1359"/>
              <p:cNvSpPr>
                <a:spLocks/>
              </p:cNvSpPr>
              <p:nvPr userDrawn="1"/>
            </p:nvSpPr>
            <p:spPr bwMode="auto">
              <a:xfrm>
                <a:off x="4303" y="3991"/>
                <a:ext cx="38" cy="3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1" y="6"/>
                  </a:cxn>
                  <a:cxn ang="0">
                    <a:pos x="0" y="15"/>
                  </a:cxn>
                </a:cxnLst>
                <a:rect l="0" t="0" r="r" b="b"/>
                <a:pathLst>
                  <a:path w="18" h="15">
                    <a:moveTo>
                      <a:pt x="18" y="0"/>
                    </a:moveTo>
                    <a:cubicBezTo>
                      <a:pt x="16" y="2"/>
                      <a:pt x="13" y="4"/>
                      <a:pt x="11" y="6"/>
                    </a:cubicBezTo>
                    <a:cubicBezTo>
                      <a:pt x="7" y="9"/>
                      <a:pt x="4" y="12"/>
                      <a:pt x="0" y="1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80" name="Freeform 1360"/>
              <p:cNvSpPr>
                <a:spLocks/>
              </p:cNvSpPr>
              <p:nvPr userDrawn="1"/>
            </p:nvSpPr>
            <p:spPr bwMode="auto">
              <a:xfrm>
                <a:off x="4341" y="3957"/>
                <a:ext cx="38" cy="34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8" y="0"/>
                  </a:cxn>
                </a:cxnLst>
                <a:rect l="0" t="0" r="r" b="b"/>
                <a:pathLst>
                  <a:path w="18" h="16">
                    <a:moveTo>
                      <a:pt x="0" y="16"/>
                    </a:moveTo>
                    <a:cubicBezTo>
                      <a:pt x="6" y="10"/>
                      <a:pt x="12" y="5"/>
                      <a:pt x="1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81" name="Freeform 1361"/>
              <p:cNvSpPr>
                <a:spLocks/>
              </p:cNvSpPr>
              <p:nvPr userDrawn="1"/>
            </p:nvSpPr>
            <p:spPr bwMode="auto">
              <a:xfrm>
                <a:off x="4526" y="3795"/>
                <a:ext cx="38" cy="3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18" y="0"/>
                  </a:cxn>
                </a:cxnLst>
                <a:rect l="0" t="0" r="r" b="b"/>
                <a:pathLst>
                  <a:path w="18" h="15">
                    <a:moveTo>
                      <a:pt x="0" y="15"/>
                    </a:moveTo>
                    <a:cubicBezTo>
                      <a:pt x="6" y="10"/>
                      <a:pt x="12" y="5"/>
                      <a:pt x="1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82" name="Freeform 1362"/>
              <p:cNvSpPr>
                <a:spLocks/>
              </p:cNvSpPr>
              <p:nvPr userDrawn="1"/>
            </p:nvSpPr>
            <p:spPr bwMode="auto">
              <a:xfrm>
                <a:off x="4398" y="3875"/>
                <a:ext cx="38" cy="30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0" y="14"/>
                  </a:cxn>
                </a:cxnLst>
                <a:rect l="0" t="0" r="r" b="b"/>
                <a:pathLst>
                  <a:path w="18" h="14">
                    <a:moveTo>
                      <a:pt x="18" y="0"/>
                    </a:moveTo>
                    <a:cubicBezTo>
                      <a:pt x="12" y="5"/>
                      <a:pt x="6" y="10"/>
                      <a:pt x="0" y="1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83" name="Freeform 1363"/>
              <p:cNvSpPr>
                <a:spLocks/>
              </p:cNvSpPr>
              <p:nvPr userDrawn="1"/>
            </p:nvSpPr>
            <p:spPr bwMode="auto">
              <a:xfrm>
                <a:off x="4280" y="3966"/>
                <a:ext cx="40" cy="31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19" y="0"/>
                  </a:cxn>
                </a:cxnLst>
                <a:rect l="0" t="0" r="r" b="b"/>
                <a:pathLst>
                  <a:path w="19" h="15">
                    <a:moveTo>
                      <a:pt x="0" y="15"/>
                    </a:moveTo>
                    <a:cubicBezTo>
                      <a:pt x="6" y="10"/>
                      <a:pt x="12" y="5"/>
                      <a:pt x="1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84" name="Freeform 1364"/>
              <p:cNvSpPr>
                <a:spLocks/>
              </p:cNvSpPr>
              <p:nvPr userDrawn="1"/>
            </p:nvSpPr>
            <p:spPr bwMode="auto">
              <a:xfrm>
                <a:off x="4202" y="4027"/>
                <a:ext cx="38" cy="31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18" y="0"/>
                  </a:cxn>
                </a:cxnLst>
                <a:rect l="0" t="0" r="r" b="b"/>
                <a:pathLst>
                  <a:path w="18" h="15">
                    <a:moveTo>
                      <a:pt x="0" y="15"/>
                    </a:moveTo>
                    <a:cubicBezTo>
                      <a:pt x="6" y="10"/>
                      <a:pt x="12" y="5"/>
                      <a:pt x="1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85" name="Freeform 1365"/>
              <p:cNvSpPr>
                <a:spLocks/>
              </p:cNvSpPr>
              <p:nvPr userDrawn="1"/>
            </p:nvSpPr>
            <p:spPr bwMode="auto">
              <a:xfrm>
                <a:off x="4165" y="4058"/>
                <a:ext cx="37" cy="30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0" y="14"/>
                  </a:cxn>
                </a:cxnLst>
                <a:rect l="0" t="0" r="r" b="b"/>
                <a:pathLst>
                  <a:path w="18" h="14">
                    <a:moveTo>
                      <a:pt x="18" y="0"/>
                    </a:moveTo>
                    <a:cubicBezTo>
                      <a:pt x="12" y="4"/>
                      <a:pt x="6" y="9"/>
                      <a:pt x="0" y="1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86" name="Freeform 1366"/>
              <p:cNvSpPr>
                <a:spLocks/>
              </p:cNvSpPr>
              <p:nvPr userDrawn="1"/>
            </p:nvSpPr>
            <p:spPr bwMode="auto">
              <a:xfrm>
                <a:off x="4240" y="3997"/>
                <a:ext cx="40" cy="30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14" y="3"/>
                  </a:cxn>
                  <a:cxn ang="0">
                    <a:pos x="0" y="14"/>
                  </a:cxn>
                </a:cxnLst>
                <a:rect l="0" t="0" r="r" b="b"/>
                <a:pathLst>
                  <a:path w="19" h="14">
                    <a:moveTo>
                      <a:pt x="19" y="0"/>
                    </a:moveTo>
                    <a:cubicBezTo>
                      <a:pt x="17" y="1"/>
                      <a:pt x="16" y="2"/>
                      <a:pt x="14" y="3"/>
                    </a:cubicBezTo>
                    <a:cubicBezTo>
                      <a:pt x="9" y="7"/>
                      <a:pt x="5" y="11"/>
                      <a:pt x="0" y="1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87" name="Freeform 1367"/>
              <p:cNvSpPr>
                <a:spLocks/>
              </p:cNvSpPr>
              <p:nvPr userDrawn="1"/>
            </p:nvSpPr>
            <p:spPr bwMode="auto">
              <a:xfrm>
                <a:off x="4320" y="3936"/>
                <a:ext cx="38" cy="30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0" y="14"/>
                  </a:cxn>
                </a:cxnLst>
                <a:rect l="0" t="0" r="r" b="b"/>
                <a:pathLst>
                  <a:path w="18" h="14">
                    <a:moveTo>
                      <a:pt x="18" y="0"/>
                    </a:moveTo>
                    <a:cubicBezTo>
                      <a:pt x="12" y="5"/>
                      <a:pt x="6" y="9"/>
                      <a:pt x="0" y="1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88" name="Freeform 1368"/>
              <p:cNvSpPr>
                <a:spLocks/>
              </p:cNvSpPr>
              <p:nvPr userDrawn="1"/>
            </p:nvSpPr>
            <p:spPr bwMode="auto">
              <a:xfrm>
                <a:off x="4129" y="4088"/>
                <a:ext cx="36" cy="31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0" y="15"/>
                  </a:cxn>
                </a:cxnLst>
                <a:rect l="0" t="0" r="r" b="b"/>
                <a:pathLst>
                  <a:path w="17" h="15">
                    <a:moveTo>
                      <a:pt x="17" y="0"/>
                    </a:moveTo>
                    <a:cubicBezTo>
                      <a:pt x="12" y="5"/>
                      <a:pt x="6" y="10"/>
                      <a:pt x="0" y="1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89" name="Freeform 1369"/>
              <p:cNvSpPr>
                <a:spLocks/>
              </p:cNvSpPr>
              <p:nvPr userDrawn="1"/>
            </p:nvSpPr>
            <p:spPr bwMode="auto">
              <a:xfrm>
                <a:off x="4358" y="3905"/>
                <a:ext cx="40" cy="31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19" y="0"/>
                  </a:cxn>
                </a:cxnLst>
                <a:rect l="0" t="0" r="r" b="b"/>
                <a:pathLst>
                  <a:path w="19" h="15">
                    <a:moveTo>
                      <a:pt x="0" y="15"/>
                    </a:moveTo>
                    <a:cubicBezTo>
                      <a:pt x="6" y="10"/>
                      <a:pt x="13" y="5"/>
                      <a:pt x="1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90" name="Line 1370"/>
              <p:cNvSpPr>
                <a:spLocks noChangeShapeType="1"/>
              </p:cNvSpPr>
              <p:nvPr userDrawn="1"/>
            </p:nvSpPr>
            <p:spPr bwMode="auto">
              <a:xfrm>
                <a:off x="5140" y="3344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91" name="Freeform 1371"/>
              <p:cNvSpPr>
                <a:spLocks/>
              </p:cNvSpPr>
              <p:nvPr userDrawn="1"/>
            </p:nvSpPr>
            <p:spPr bwMode="auto">
              <a:xfrm>
                <a:off x="5140" y="3342"/>
                <a:ext cx="2" cy="2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92" name="Freeform 1372"/>
              <p:cNvSpPr>
                <a:spLocks/>
              </p:cNvSpPr>
              <p:nvPr userDrawn="1"/>
            </p:nvSpPr>
            <p:spPr bwMode="auto">
              <a:xfrm>
                <a:off x="5142" y="3052"/>
                <a:ext cx="414" cy="290"/>
              </a:xfrm>
              <a:custGeom>
                <a:avLst/>
                <a:gdLst/>
                <a:ahLst/>
                <a:cxnLst>
                  <a:cxn ang="0">
                    <a:pos x="0" y="138"/>
                  </a:cxn>
                  <a:cxn ang="0">
                    <a:pos x="197" y="0"/>
                  </a:cxn>
                </a:cxnLst>
                <a:rect l="0" t="0" r="r" b="b"/>
                <a:pathLst>
                  <a:path w="197" h="138">
                    <a:moveTo>
                      <a:pt x="0" y="138"/>
                    </a:moveTo>
                    <a:cubicBezTo>
                      <a:pt x="66" y="90"/>
                      <a:pt x="132" y="43"/>
                      <a:pt x="197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93" name="Freeform 1373"/>
              <p:cNvSpPr>
                <a:spLocks/>
              </p:cNvSpPr>
              <p:nvPr userDrawn="1"/>
            </p:nvSpPr>
            <p:spPr bwMode="auto">
              <a:xfrm>
                <a:off x="4516" y="3785"/>
                <a:ext cx="37" cy="29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18" y="0"/>
                  </a:cxn>
                </a:cxnLst>
                <a:rect l="0" t="0" r="r" b="b"/>
                <a:pathLst>
                  <a:path w="18" h="14">
                    <a:moveTo>
                      <a:pt x="0" y="14"/>
                    </a:moveTo>
                    <a:cubicBezTo>
                      <a:pt x="6" y="10"/>
                      <a:pt x="12" y="5"/>
                      <a:pt x="1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94" name="Freeform 1374"/>
              <p:cNvSpPr>
                <a:spLocks/>
              </p:cNvSpPr>
              <p:nvPr userDrawn="1"/>
            </p:nvSpPr>
            <p:spPr bwMode="auto">
              <a:xfrm>
                <a:off x="4436" y="3846"/>
                <a:ext cx="40" cy="29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19" y="0"/>
                  </a:cxn>
                </a:cxnLst>
                <a:rect l="0" t="0" r="r" b="b"/>
                <a:pathLst>
                  <a:path w="19" h="14">
                    <a:moveTo>
                      <a:pt x="0" y="14"/>
                    </a:moveTo>
                    <a:cubicBezTo>
                      <a:pt x="7" y="9"/>
                      <a:pt x="13" y="4"/>
                      <a:pt x="1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95" name="Freeform 1375"/>
              <p:cNvSpPr>
                <a:spLocks/>
              </p:cNvSpPr>
              <p:nvPr userDrawn="1"/>
            </p:nvSpPr>
            <p:spPr bwMode="auto">
              <a:xfrm>
                <a:off x="4059" y="4148"/>
                <a:ext cx="34" cy="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14"/>
                  </a:cxn>
                </a:cxnLst>
                <a:rect l="0" t="0" r="r" b="b"/>
                <a:pathLst>
                  <a:path w="16" h="14">
                    <a:moveTo>
                      <a:pt x="16" y="0"/>
                    </a:moveTo>
                    <a:cubicBezTo>
                      <a:pt x="10" y="5"/>
                      <a:pt x="5" y="10"/>
                      <a:pt x="0" y="1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96" name="Line 1376"/>
              <p:cNvSpPr>
                <a:spLocks noChangeShapeType="1"/>
              </p:cNvSpPr>
              <p:nvPr userDrawn="1"/>
            </p:nvSpPr>
            <p:spPr bwMode="auto">
              <a:xfrm>
                <a:off x="4568" y="3774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97" name="Freeform 1377"/>
              <p:cNvSpPr>
                <a:spLocks/>
              </p:cNvSpPr>
              <p:nvPr userDrawn="1"/>
            </p:nvSpPr>
            <p:spPr bwMode="auto">
              <a:xfrm>
                <a:off x="4553" y="3774"/>
                <a:ext cx="15" cy="11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7" y="0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cubicBezTo>
                      <a:pt x="2" y="3"/>
                      <a:pt x="5" y="2"/>
                      <a:pt x="7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98" name="Freeform 1378"/>
              <p:cNvSpPr>
                <a:spLocks/>
              </p:cNvSpPr>
              <p:nvPr userDrawn="1"/>
            </p:nvSpPr>
            <p:spPr bwMode="auto">
              <a:xfrm>
                <a:off x="4093" y="4119"/>
                <a:ext cx="36" cy="29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17" y="0"/>
                  </a:cxn>
                </a:cxnLst>
                <a:rect l="0" t="0" r="r" b="b"/>
                <a:pathLst>
                  <a:path w="17" h="14">
                    <a:moveTo>
                      <a:pt x="0" y="14"/>
                    </a:moveTo>
                    <a:cubicBezTo>
                      <a:pt x="6" y="9"/>
                      <a:pt x="11" y="4"/>
                      <a:pt x="17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499" name="Freeform 1379"/>
              <p:cNvSpPr>
                <a:spLocks/>
              </p:cNvSpPr>
              <p:nvPr userDrawn="1"/>
            </p:nvSpPr>
            <p:spPr bwMode="auto">
              <a:xfrm>
                <a:off x="4476" y="3814"/>
                <a:ext cx="40" cy="3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19" y="0"/>
                  </a:cxn>
                </a:cxnLst>
                <a:rect l="0" t="0" r="r" b="b"/>
                <a:pathLst>
                  <a:path w="19" h="15">
                    <a:moveTo>
                      <a:pt x="0" y="15"/>
                    </a:moveTo>
                    <a:cubicBezTo>
                      <a:pt x="6" y="10"/>
                      <a:pt x="13" y="5"/>
                      <a:pt x="1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00" name="Freeform 1380"/>
              <p:cNvSpPr>
                <a:spLocks/>
              </p:cNvSpPr>
              <p:nvPr userDrawn="1"/>
            </p:nvSpPr>
            <p:spPr bwMode="auto">
              <a:xfrm>
                <a:off x="4219" y="3974"/>
                <a:ext cx="40" cy="30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19" y="0"/>
                  </a:cxn>
                </a:cxnLst>
                <a:rect l="0" t="0" r="r" b="b"/>
                <a:pathLst>
                  <a:path w="19" h="14">
                    <a:moveTo>
                      <a:pt x="0" y="14"/>
                    </a:moveTo>
                    <a:cubicBezTo>
                      <a:pt x="6" y="9"/>
                      <a:pt x="13" y="5"/>
                      <a:pt x="1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01" name="Freeform 1381"/>
              <p:cNvSpPr>
                <a:spLocks/>
              </p:cNvSpPr>
              <p:nvPr userDrawn="1"/>
            </p:nvSpPr>
            <p:spPr bwMode="auto">
              <a:xfrm>
                <a:off x="4062" y="4085"/>
                <a:ext cx="37" cy="30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18" y="0"/>
                  </a:cxn>
                </a:cxnLst>
                <a:rect l="0" t="0" r="r" b="b"/>
                <a:pathLst>
                  <a:path w="18" h="14">
                    <a:moveTo>
                      <a:pt x="0" y="14"/>
                    </a:moveTo>
                    <a:cubicBezTo>
                      <a:pt x="6" y="9"/>
                      <a:pt x="12" y="5"/>
                      <a:pt x="1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02" name="Freeform 1382"/>
              <p:cNvSpPr>
                <a:spLocks/>
              </p:cNvSpPr>
              <p:nvPr userDrawn="1"/>
            </p:nvSpPr>
            <p:spPr bwMode="auto">
              <a:xfrm>
                <a:off x="4099" y="4058"/>
                <a:ext cx="38" cy="27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0" y="13"/>
                  </a:cxn>
                </a:cxnLst>
                <a:rect l="0" t="0" r="r" b="b"/>
                <a:pathLst>
                  <a:path w="18" h="13">
                    <a:moveTo>
                      <a:pt x="18" y="0"/>
                    </a:moveTo>
                    <a:cubicBezTo>
                      <a:pt x="12" y="4"/>
                      <a:pt x="6" y="9"/>
                      <a:pt x="0" y="1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03" name="Freeform 1383"/>
              <p:cNvSpPr>
                <a:spLocks/>
              </p:cNvSpPr>
              <p:nvPr userDrawn="1"/>
            </p:nvSpPr>
            <p:spPr bwMode="auto">
              <a:xfrm>
                <a:off x="4425" y="3835"/>
                <a:ext cx="40" cy="28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9" y="0"/>
                  </a:cxn>
                </a:cxnLst>
                <a:rect l="0" t="0" r="r" b="b"/>
                <a:pathLst>
                  <a:path w="19" h="13">
                    <a:moveTo>
                      <a:pt x="0" y="13"/>
                    </a:moveTo>
                    <a:cubicBezTo>
                      <a:pt x="6" y="9"/>
                      <a:pt x="13" y="4"/>
                      <a:pt x="1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04" name="Line 1384"/>
              <p:cNvSpPr>
                <a:spLocks noChangeShapeType="1"/>
              </p:cNvSpPr>
              <p:nvPr userDrawn="1"/>
            </p:nvSpPr>
            <p:spPr bwMode="auto">
              <a:xfrm>
                <a:off x="4555" y="3774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05" name="Freeform 1385"/>
              <p:cNvSpPr>
                <a:spLocks/>
              </p:cNvSpPr>
              <p:nvPr userDrawn="1"/>
            </p:nvSpPr>
            <p:spPr bwMode="auto">
              <a:xfrm>
                <a:off x="4549" y="3774"/>
                <a:ext cx="6" cy="5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2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2" y="1"/>
                      <a:pt x="1" y="1"/>
                      <a:pt x="0" y="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06" name="Freeform 1386"/>
              <p:cNvSpPr>
                <a:spLocks/>
              </p:cNvSpPr>
              <p:nvPr userDrawn="1"/>
            </p:nvSpPr>
            <p:spPr bwMode="auto">
              <a:xfrm>
                <a:off x="4024" y="4115"/>
                <a:ext cx="38" cy="27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0" y="13"/>
                  </a:cxn>
                </a:cxnLst>
                <a:rect l="0" t="0" r="r" b="b"/>
                <a:pathLst>
                  <a:path w="18" h="13">
                    <a:moveTo>
                      <a:pt x="18" y="0"/>
                    </a:moveTo>
                    <a:cubicBezTo>
                      <a:pt x="12" y="4"/>
                      <a:pt x="6" y="9"/>
                      <a:pt x="0" y="1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07" name="Line 1387"/>
              <p:cNvSpPr>
                <a:spLocks noChangeShapeType="1"/>
              </p:cNvSpPr>
              <p:nvPr userDrawn="1"/>
            </p:nvSpPr>
            <p:spPr bwMode="auto">
              <a:xfrm>
                <a:off x="5140" y="3377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08" name="Freeform 1388"/>
              <p:cNvSpPr>
                <a:spLocks/>
              </p:cNvSpPr>
              <p:nvPr userDrawn="1"/>
            </p:nvSpPr>
            <p:spPr bwMode="auto">
              <a:xfrm>
                <a:off x="5140" y="3106"/>
                <a:ext cx="416" cy="271"/>
              </a:xfrm>
              <a:custGeom>
                <a:avLst/>
                <a:gdLst/>
                <a:ahLst/>
                <a:cxnLst>
                  <a:cxn ang="0">
                    <a:pos x="0" y="129"/>
                  </a:cxn>
                  <a:cxn ang="0">
                    <a:pos x="198" y="0"/>
                  </a:cxn>
                </a:cxnLst>
                <a:rect l="0" t="0" r="r" b="b"/>
                <a:pathLst>
                  <a:path w="198" h="129">
                    <a:moveTo>
                      <a:pt x="0" y="129"/>
                    </a:moveTo>
                    <a:cubicBezTo>
                      <a:pt x="67" y="84"/>
                      <a:pt x="133" y="41"/>
                      <a:pt x="19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09" name="Freeform 1389"/>
              <p:cNvSpPr>
                <a:spLocks/>
              </p:cNvSpPr>
              <p:nvPr userDrawn="1"/>
            </p:nvSpPr>
            <p:spPr bwMode="auto">
              <a:xfrm>
                <a:off x="3986" y="4142"/>
                <a:ext cx="38" cy="30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0" y="14"/>
                  </a:cxn>
                </a:cxnLst>
                <a:rect l="0" t="0" r="r" b="b"/>
                <a:pathLst>
                  <a:path w="18" h="14">
                    <a:moveTo>
                      <a:pt x="18" y="0"/>
                    </a:moveTo>
                    <a:cubicBezTo>
                      <a:pt x="12" y="5"/>
                      <a:pt x="6" y="9"/>
                      <a:pt x="0" y="1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10" name="Freeform 1390"/>
              <p:cNvSpPr>
                <a:spLocks/>
              </p:cNvSpPr>
              <p:nvPr userDrawn="1"/>
            </p:nvSpPr>
            <p:spPr bwMode="auto">
              <a:xfrm>
                <a:off x="3977" y="4172"/>
                <a:ext cx="9" cy="6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"/>
                  </a:cxn>
                </a:cxnLst>
                <a:rect l="0" t="0" r="r" b="b"/>
                <a:pathLst>
                  <a:path w="4" h="3">
                    <a:moveTo>
                      <a:pt x="4" y="0"/>
                    </a:moveTo>
                    <a:cubicBezTo>
                      <a:pt x="3" y="1"/>
                      <a:pt x="1" y="2"/>
                      <a:pt x="0" y="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11" name="Freeform 1391"/>
              <p:cNvSpPr>
                <a:spLocks/>
              </p:cNvSpPr>
              <p:nvPr userDrawn="1"/>
            </p:nvSpPr>
            <p:spPr bwMode="auto">
              <a:xfrm>
                <a:off x="4507" y="3779"/>
                <a:ext cx="42" cy="27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0" y="13"/>
                  </a:cxn>
                </a:cxnLst>
                <a:rect l="0" t="0" r="r" b="b"/>
                <a:pathLst>
                  <a:path w="20" h="13">
                    <a:moveTo>
                      <a:pt x="20" y="0"/>
                    </a:moveTo>
                    <a:cubicBezTo>
                      <a:pt x="13" y="4"/>
                      <a:pt x="7" y="9"/>
                      <a:pt x="0" y="1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12" name="Freeform 1392"/>
              <p:cNvSpPr>
                <a:spLocks/>
              </p:cNvSpPr>
              <p:nvPr userDrawn="1"/>
            </p:nvSpPr>
            <p:spPr bwMode="auto">
              <a:xfrm>
                <a:off x="4137" y="4031"/>
                <a:ext cx="40" cy="27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0" y="13"/>
                  </a:cxn>
                </a:cxnLst>
                <a:rect l="0" t="0" r="r" b="b"/>
                <a:pathLst>
                  <a:path w="19" h="13">
                    <a:moveTo>
                      <a:pt x="19" y="0"/>
                    </a:moveTo>
                    <a:cubicBezTo>
                      <a:pt x="13" y="4"/>
                      <a:pt x="6" y="9"/>
                      <a:pt x="0" y="1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13" name="Freeform 1393"/>
              <p:cNvSpPr>
                <a:spLocks/>
              </p:cNvSpPr>
              <p:nvPr userDrawn="1"/>
            </p:nvSpPr>
            <p:spPr bwMode="auto">
              <a:xfrm>
                <a:off x="4259" y="3947"/>
                <a:ext cx="42" cy="27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0" y="13"/>
                  </a:cxn>
                </a:cxnLst>
                <a:rect l="0" t="0" r="r" b="b"/>
                <a:pathLst>
                  <a:path w="20" h="13">
                    <a:moveTo>
                      <a:pt x="20" y="0"/>
                    </a:moveTo>
                    <a:cubicBezTo>
                      <a:pt x="13" y="4"/>
                      <a:pt x="7" y="9"/>
                      <a:pt x="0" y="1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14" name="Freeform 1394"/>
              <p:cNvSpPr>
                <a:spLocks/>
              </p:cNvSpPr>
              <p:nvPr userDrawn="1"/>
            </p:nvSpPr>
            <p:spPr bwMode="auto">
              <a:xfrm>
                <a:off x="4177" y="4004"/>
                <a:ext cx="42" cy="27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17" y="1"/>
                  </a:cxn>
                  <a:cxn ang="0">
                    <a:pos x="0" y="13"/>
                  </a:cxn>
                </a:cxnLst>
                <a:rect l="0" t="0" r="r" b="b"/>
                <a:pathLst>
                  <a:path w="20" h="13">
                    <a:moveTo>
                      <a:pt x="20" y="0"/>
                    </a:moveTo>
                    <a:cubicBezTo>
                      <a:pt x="19" y="0"/>
                      <a:pt x="18" y="1"/>
                      <a:pt x="17" y="1"/>
                    </a:cubicBezTo>
                    <a:cubicBezTo>
                      <a:pt x="11" y="5"/>
                      <a:pt x="6" y="9"/>
                      <a:pt x="0" y="1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15" name="Freeform 1395"/>
              <p:cNvSpPr>
                <a:spLocks/>
              </p:cNvSpPr>
              <p:nvPr userDrawn="1"/>
            </p:nvSpPr>
            <p:spPr bwMode="auto">
              <a:xfrm>
                <a:off x="4301" y="3919"/>
                <a:ext cx="42" cy="28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0" y="13"/>
                  </a:cxn>
                </a:cxnLst>
                <a:rect l="0" t="0" r="r" b="b"/>
                <a:pathLst>
                  <a:path w="20" h="13">
                    <a:moveTo>
                      <a:pt x="20" y="0"/>
                    </a:moveTo>
                    <a:cubicBezTo>
                      <a:pt x="13" y="4"/>
                      <a:pt x="6" y="9"/>
                      <a:pt x="0" y="1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16" name="Freeform 1396"/>
              <p:cNvSpPr>
                <a:spLocks/>
              </p:cNvSpPr>
              <p:nvPr userDrawn="1"/>
            </p:nvSpPr>
            <p:spPr bwMode="auto">
              <a:xfrm>
                <a:off x="4383" y="3863"/>
                <a:ext cx="42" cy="27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0" y="13"/>
                  </a:cxn>
                </a:cxnLst>
                <a:rect l="0" t="0" r="r" b="b"/>
                <a:pathLst>
                  <a:path w="20" h="13">
                    <a:moveTo>
                      <a:pt x="20" y="0"/>
                    </a:moveTo>
                    <a:cubicBezTo>
                      <a:pt x="13" y="4"/>
                      <a:pt x="7" y="9"/>
                      <a:pt x="0" y="1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17" name="Freeform 1397"/>
              <p:cNvSpPr>
                <a:spLocks/>
              </p:cNvSpPr>
              <p:nvPr userDrawn="1"/>
            </p:nvSpPr>
            <p:spPr bwMode="auto">
              <a:xfrm>
                <a:off x="4343" y="3890"/>
                <a:ext cx="40" cy="29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19" y="0"/>
                  </a:cxn>
                </a:cxnLst>
                <a:rect l="0" t="0" r="r" b="b"/>
                <a:pathLst>
                  <a:path w="19" h="14">
                    <a:moveTo>
                      <a:pt x="0" y="14"/>
                    </a:moveTo>
                    <a:cubicBezTo>
                      <a:pt x="6" y="9"/>
                      <a:pt x="13" y="5"/>
                      <a:pt x="1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18" name="Freeform 1398"/>
              <p:cNvSpPr>
                <a:spLocks/>
              </p:cNvSpPr>
              <p:nvPr userDrawn="1"/>
            </p:nvSpPr>
            <p:spPr bwMode="auto">
              <a:xfrm>
                <a:off x="4465" y="3806"/>
                <a:ext cx="42" cy="29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20" y="0"/>
                  </a:cxn>
                </a:cxnLst>
                <a:rect l="0" t="0" r="r" b="b"/>
                <a:pathLst>
                  <a:path w="20" h="14">
                    <a:moveTo>
                      <a:pt x="0" y="14"/>
                    </a:moveTo>
                    <a:cubicBezTo>
                      <a:pt x="7" y="9"/>
                      <a:pt x="14" y="5"/>
                      <a:pt x="2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19" name="Freeform 1399"/>
              <p:cNvSpPr>
                <a:spLocks/>
              </p:cNvSpPr>
              <p:nvPr userDrawn="1"/>
            </p:nvSpPr>
            <p:spPr bwMode="auto">
              <a:xfrm>
                <a:off x="4200" y="3957"/>
                <a:ext cx="42" cy="25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0" y="12"/>
                  </a:cxn>
                </a:cxnLst>
                <a:rect l="0" t="0" r="r" b="b"/>
                <a:pathLst>
                  <a:path w="20" h="12">
                    <a:moveTo>
                      <a:pt x="20" y="0"/>
                    </a:moveTo>
                    <a:cubicBezTo>
                      <a:pt x="14" y="4"/>
                      <a:pt x="7" y="8"/>
                      <a:pt x="0" y="1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20" name="Freeform 1400"/>
              <p:cNvSpPr>
                <a:spLocks/>
              </p:cNvSpPr>
              <p:nvPr userDrawn="1"/>
            </p:nvSpPr>
            <p:spPr bwMode="auto">
              <a:xfrm>
                <a:off x="4461" y="3802"/>
                <a:ext cx="42" cy="2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20" y="0"/>
                  </a:cxn>
                </a:cxnLst>
                <a:rect l="0" t="0" r="r" b="b"/>
                <a:pathLst>
                  <a:path w="20" h="13">
                    <a:moveTo>
                      <a:pt x="0" y="13"/>
                    </a:moveTo>
                    <a:cubicBezTo>
                      <a:pt x="7" y="9"/>
                      <a:pt x="13" y="5"/>
                      <a:pt x="2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21" name="Freeform 1401"/>
              <p:cNvSpPr>
                <a:spLocks/>
              </p:cNvSpPr>
              <p:nvPr userDrawn="1"/>
            </p:nvSpPr>
            <p:spPr bwMode="auto">
              <a:xfrm>
                <a:off x="4417" y="3829"/>
                <a:ext cx="44" cy="25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21" y="0"/>
                  </a:cxn>
                </a:cxnLst>
                <a:rect l="0" t="0" r="r" b="b"/>
                <a:pathLst>
                  <a:path w="21" h="12">
                    <a:moveTo>
                      <a:pt x="0" y="12"/>
                    </a:moveTo>
                    <a:cubicBezTo>
                      <a:pt x="7" y="8"/>
                      <a:pt x="14" y="4"/>
                      <a:pt x="2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22" name="Freeform 1402"/>
              <p:cNvSpPr>
                <a:spLocks/>
              </p:cNvSpPr>
              <p:nvPr userDrawn="1"/>
            </p:nvSpPr>
            <p:spPr bwMode="auto">
              <a:xfrm>
                <a:off x="4242" y="3932"/>
                <a:ext cx="44" cy="25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0" y="12"/>
                  </a:cxn>
                </a:cxnLst>
                <a:rect l="0" t="0" r="r" b="b"/>
                <a:pathLst>
                  <a:path w="21" h="12">
                    <a:moveTo>
                      <a:pt x="21" y="0"/>
                    </a:moveTo>
                    <a:cubicBezTo>
                      <a:pt x="14" y="4"/>
                      <a:pt x="7" y="8"/>
                      <a:pt x="0" y="1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23" name="Line 1403"/>
              <p:cNvSpPr>
                <a:spLocks noChangeShapeType="1"/>
              </p:cNvSpPr>
              <p:nvPr userDrawn="1"/>
            </p:nvSpPr>
            <p:spPr bwMode="auto">
              <a:xfrm>
                <a:off x="5140" y="3413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24" name="Freeform 1404"/>
              <p:cNvSpPr>
                <a:spLocks/>
              </p:cNvSpPr>
              <p:nvPr userDrawn="1"/>
            </p:nvSpPr>
            <p:spPr bwMode="auto">
              <a:xfrm>
                <a:off x="5140" y="3161"/>
                <a:ext cx="416" cy="252"/>
              </a:xfrm>
              <a:custGeom>
                <a:avLst/>
                <a:gdLst/>
                <a:ahLst/>
                <a:cxnLst>
                  <a:cxn ang="0">
                    <a:pos x="0" y="120"/>
                  </a:cxn>
                  <a:cxn ang="0">
                    <a:pos x="198" y="0"/>
                  </a:cxn>
                </a:cxnLst>
                <a:rect l="0" t="0" r="r" b="b"/>
                <a:pathLst>
                  <a:path w="198" h="120">
                    <a:moveTo>
                      <a:pt x="0" y="120"/>
                    </a:moveTo>
                    <a:cubicBezTo>
                      <a:pt x="67" y="79"/>
                      <a:pt x="133" y="39"/>
                      <a:pt x="19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25" name="Freeform 1405"/>
              <p:cNvSpPr>
                <a:spLocks/>
              </p:cNvSpPr>
              <p:nvPr userDrawn="1"/>
            </p:nvSpPr>
            <p:spPr bwMode="auto">
              <a:xfrm>
                <a:off x="3914" y="4136"/>
                <a:ext cx="40" cy="25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0" y="12"/>
                  </a:cxn>
                </a:cxnLst>
                <a:rect l="0" t="0" r="r" b="b"/>
                <a:pathLst>
                  <a:path w="19" h="12">
                    <a:moveTo>
                      <a:pt x="19" y="0"/>
                    </a:moveTo>
                    <a:cubicBezTo>
                      <a:pt x="12" y="4"/>
                      <a:pt x="6" y="8"/>
                      <a:pt x="0" y="1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26" name="Freeform 1406"/>
              <p:cNvSpPr>
                <a:spLocks/>
              </p:cNvSpPr>
              <p:nvPr userDrawn="1"/>
            </p:nvSpPr>
            <p:spPr bwMode="auto">
              <a:xfrm>
                <a:off x="4156" y="3982"/>
                <a:ext cx="44" cy="26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0" y="12"/>
                  </a:cxn>
                  <a:cxn ang="0">
                    <a:pos x="0" y="12"/>
                  </a:cxn>
                </a:cxnLst>
                <a:rect l="0" t="0" r="r" b="b"/>
                <a:pathLst>
                  <a:path w="21" h="12">
                    <a:moveTo>
                      <a:pt x="21" y="0"/>
                    </a:moveTo>
                    <a:cubicBezTo>
                      <a:pt x="14" y="4"/>
                      <a:pt x="7" y="8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27" name="Freeform 1407"/>
              <p:cNvSpPr>
                <a:spLocks/>
              </p:cNvSpPr>
              <p:nvPr userDrawn="1"/>
            </p:nvSpPr>
            <p:spPr bwMode="auto">
              <a:xfrm>
                <a:off x="4286" y="3907"/>
                <a:ext cx="45" cy="25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0" y="12"/>
                  </a:cxn>
                </a:cxnLst>
                <a:rect l="0" t="0" r="r" b="b"/>
                <a:pathLst>
                  <a:path w="21" h="12">
                    <a:moveTo>
                      <a:pt x="21" y="0"/>
                    </a:moveTo>
                    <a:cubicBezTo>
                      <a:pt x="14" y="4"/>
                      <a:pt x="7" y="8"/>
                      <a:pt x="0" y="1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28" name="Freeform 1408"/>
              <p:cNvSpPr>
                <a:spLocks/>
              </p:cNvSpPr>
              <p:nvPr userDrawn="1"/>
            </p:nvSpPr>
            <p:spPr bwMode="auto">
              <a:xfrm>
                <a:off x="3954" y="4109"/>
                <a:ext cx="38" cy="27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0" y="13"/>
                  </a:cxn>
                </a:cxnLst>
                <a:rect l="0" t="0" r="r" b="b"/>
                <a:pathLst>
                  <a:path w="18" h="13">
                    <a:moveTo>
                      <a:pt x="18" y="0"/>
                    </a:moveTo>
                    <a:cubicBezTo>
                      <a:pt x="12" y="4"/>
                      <a:pt x="6" y="9"/>
                      <a:pt x="0" y="1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29" name="Freeform 1409"/>
              <p:cNvSpPr>
                <a:spLocks/>
              </p:cNvSpPr>
              <p:nvPr userDrawn="1"/>
            </p:nvSpPr>
            <p:spPr bwMode="auto">
              <a:xfrm>
                <a:off x="3891" y="4161"/>
                <a:ext cx="23" cy="17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8"/>
                  </a:cxn>
                </a:cxnLst>
                <a:rect l="0" t="0" r="r" b="b"/>
                <a:pathLst>
                  <a:path w="11" h="8">
                    <a:moveTo>
                      <a:pt x="11" y="0"/>
                    </a:moveTo>
                    <a:cubicBezTo>
                      <a:pt x="8" y="3"/>
                      <a:pt x="4" y="6"/>
                      <a:pt x="0" y="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30" name="Freeform 1410"/>
              <p:cNvSpPr>
                <a:spLocks/>
              </p:cNvSpPr>
              <p:nvPr userDrawn="1"/>
            </p:nvSpPr>
            <p:spPr bwMode="auto">
              <a:xfrm>
                <a:off x="4503" y="3774"/>
                <a:ext cx="46" cy="28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13"/>
                  </a:cxn>
                </a:cxnLst>
                <a:rect l="0" t="0" r="r" b="b"/>
                <a:pathLst>
                  <a:path w="22" h="13">
                    <a:moveTo>
                      <a:pt x="22" y="0"/>
                    </a:moveTo>
                    <a:cubicBezTo>
                      <a:pt x="15" y="4"/>
                      <a:pt x="8" y="9"/>
                      <a:pt x="0" y="1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31" name="Line 1411"/>
              <p:cNvSpPr>
                <a:spLocks noChangeShapeType="1"/>
              </p:cNvSpPr>
              <p:nvPr userDrawn="1"/>
            </p:nvSpPr>
            <p:spPr bwMode="auto">
              <a:xfrm>
                <a:off x="4549" y="3774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32" name="Freeform 1412"/>
              <p:cNvSpPr>
                <a:spLocks/>
              </p:cNvSpPr>
              <p:nvPr userDrawn="1"/>
            </p:nvSpPr>
            <p:spPr bwMode="auto">
              <a:xfrm>
                <a:off x="4114" y="4008"/>
                <a:ext cx="42" cy="25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0" y="12"/>
                  </a:cxn>
                </a:cxnLst>
                <a:rect l="0" t="0" r="r" b="b"/>
                <a:pathLst>
                  <a:path w="20" h="12">
                    <a:moveTo>
                      <a:pt x="20" y="0"/>
                    </a:moveTo>
                    <a:cubicBezTo>
                      <a:pt x="13" y="4"/>
                      <a:pt x="6" y="8"/>
                      <a:pt x="0" y="1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33" name="Freeform 1413"/>
              <p:cNvSpPr>
                <a:spLocks/>
              </p:cNvSpPr>
              <p:nvPr userDrawn="1"/>
            </p:nvSpPr>
            <p:spPr bwMode="auto">
              <a:xfrm>
                <a:off x="3992" y="4083"/>
                <a:ext cx="40" cy="26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0" y="12"/>
                  </a:cxn>
                </a:cxnLst>
                <a:rect l="0" t="0" r="r" b="b"/>
                <a:pathLst>
                  <a:path w="19" h="12">
                    <a:moveTo>
                      <a:pt x="19" y="0"/>
                    </a:moveTo>
                    <a:cubicBezTo>
                      <a:pt x="13" y="4"/>
                      <a:pt x="6" y="8"/>
                      <a:pt x="0" y="1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34" name="Freeform 1414"/>
              <p:cNvSpPr>
                <a:spLocks/>
              </p:cNvSpPr>
              <p:nvPr userDrawn="1"/>
            </p:nvSpPr>
            <p:spPr bwMode="auto">
              <a:xfrm>
                <a:off x="4373" y="3854"/>
                <a:ext cx="44" cy="26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0" y="12"/>
                  </a:cxn>
                </a:cxnLst>
                <a:rect l="0" t="0" r="r" b="b"/>
                <a:pathLst>
                  <a:path w="21" h="12">
                    <a:moveTo>
                      <a:pt x="21" y="0"/>
                    </a:moveTo>
                    <a:cubicBezTo>
                      <a:pt x="14" y="4"/>
                      <a:pt x="7" y="8"/>
                      <a:pt x="0" y="1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35" name="Freeform 1415"/>
              <p:cNvSpPr>
                <a:spLocks/>
              </p:cNvSpPr>
              <p:nvPr userDrawn="1"/>
            </p:nvSpPr>
            <p:spPr bwMode="auto">
              <a:xfrm>
                <a:off x="4331" y="3880"/>
                <a:ext cx="42" cy="27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0" y="13"/>
                  </a:cxn>
                </a:cxnLst>
                <a:rect l="0" t="0" r="r" b="b"/>
                <a:pathLst>
                  <a:path w="20" h="13">
                    <a:moveTo>
                      <a:pt x="20" y="0"/>
                    </a:moveTo>
                    <a:cubicBezTo>
                      <a:pt x="14" y="4"/>
                      <a:pt x="7" y="8"/>
                      <a:pt x="0" y="1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36" name="Freeform 1416"/>
              <p:cNvSpPr>
                <a:spLocks/>
              </p:cNvSpPr>
              <p:nvPr userDrawn="1"/>
            </p:nvSpPr>
            <p:spPr bwMode="auto">
              <a:xfrm>
                <a:off x="4072" y="4033"/>
                <a:ext cx="42" cy="25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0" y="12"/>
                  </a:cxn>
                </a:cxnLst>
                <a:rect l="0" t="0" r="r" b="b"/>
                <a:pathLst>
                  <a:path w="20" h="12">
                    <a:moveTo>
                      <a:pt x="20" y="0"/>
                    </a:moveTo>
                    <a:cubicBezTo>
                      <a:pt x="13" y="4"/>
                      <a:pt x="7" y="8"/>
                      <a:pt x="0" y="1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37" name="Freeform 1417"/>
              <p:cNvSpPr>
                <a:spLocks/>
              </p:cNvSpPr>
              <p:nvPr userDrawn="1"/>
            </p:nvSpPr>
            <p:spPr bwMode="auto">
              <a:xfrm>
                <a:off x="4032" y="4058"/>
                <a:ext cx="40" cy="25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19" y="0"/>
                  </a:cxn>
                </a:cxnLst>
                <a:rect l="0" t="0" r="r" b="b"/>
                <a:pathLst>
                  <a:path w="19" h="12">
                    <a:moveTo>
                      <a:pt x="0" y="12"/>
                    </a:moveTo>
                    <a:cubicBezTo>
                      <a:pt x="6" y="8"/>
                      <a:pt x="13" y="4"/>
                      <a:pt x="1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38" name="Freeform 1418"/>
              <p:cNvSpPr>
                <a:spLocks/>
              </p:cNvSpPr>
              <p:nvPr userDrawn="1"/>
            </p:nvSpPr>
            <p:spPr bwMode="auto">
              <a:xfrm>
                <a:off x="4276" y="3896"/>
                <a:ext cx="46" cy="26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12"/>
                  </a:cxn>
                </a:cxnLst>
                <a:rect l="0" t="0" r="r" b="b"/>
                <a:pathLst>
                  <a:path w="22" h="12">
                    <a:moveTo>
                      <a:pt x="22" y="0"/>
                    </a:moveTo>
                    <a:cubicBezTo>
                      <a:pt x="15" y="4"/>
                      <a:pt x="8" y="8"/>
                      <a:pt x="0" y="1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39" name="Freeform 1419"/>
              <p:cNvSpPr>
                <a:spLocks/>
              </p:cNvSpPr>
              <p:nvPr userDrawn="1"/>
            </p:nvSpPr>
            <p:spPr bwMode="auto">
              <a:xfrm>
                <a:off x="3965" y="4058"/>
                <a:ext cx="42" cy="23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20" y="0"/>
                  </a:cxn>
                </a:cxnLst>
                <a:rect l="0" t="0" r="r" b="b"/>
                <a:pathLst>
                  <a:path w="20" h="11">
                    <a:moveTo>
                      <a:pt x="0" y="11"/>
                    </a:moveTo>
                    <a:cubicBezTo>
                      <a:pt x="7" y="7"/>
                      <a:pt x="13" y="3"/>
                      <a:pt x="2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40" name="Freeform 1420"/>
              <p:cNvSpPr>
                <a:spLocks/>
              </p:cNvSpPr>
              <p:nvPr userDrawn="1"/>
            </p:nvSpPr>
            <p:spPr bwMode="auto">
              <a:xfrm>
                <a:off x="3801" y="4176"/>
                <a:ext cx="4" cy="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" y="0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2" y="0"/>
                      <a:pt x="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41" name="Freeform 1421"/>
              <p:cNvSpPr>
                <a:spLocks/>
              </p:cNvSpPr>
              <p:nvPr userDrawn="1"/>
            </p:nvSpPr>
            <p:spPr bwMode="auto">
              <a:xfrm>
                <a:off x="4232" y="3922"/>
                <a:ext cx="44" cy="23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0" y="11"/>
                  </a:cxn>
                </a:cxnLst>
                <a:rect l="0" t="0" r="r" b="b"/>
                <a:pathLst>
                  <a:path w="21" h="11">
                    <a:moveTo>
                      <a:pt x="21" y="0"/>
                    </a:moveTo>
                    <a:cubicBezTo>
                      <a:pt x="14" y="3"/>
                      <a:pt x="7" y="7"/>
                      <a:pt x="0" y="1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42" name="Freeform 1422"/>
              <p:cNvSpPr>
                <a:spLocks/>
              </p:cNvSpPr>
              <p:nvPr userDrawn="1"/>
            </p:nvSpPr>
            <p:spPr bwMode="auto">
              <a:xfrm>
                <a:off x="3805" y="4151"/>
                <a:ext cx="40" cy="25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19" y="0"/>
                  </a:cxn>
                </a:cxnLst>
                <a:rect l="0" t="0" r="r" b="b"/>
                <a:pathLst>
                  <a:path w="19" h="12">
                    <a:moveTo>
                      <a:pt x="0" y="12"/>
                    </a:moveTo>
                    <a:cubicBezTo>
                      <a:pt x="7" y="8"/>
                      <a:pt x="13" y="4"/>
                      <a:pt x="1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43" name="Freeform 1423"/>
              <p:cNvSpPr>
                <a:spLocks/>
              </p:cNvSpPr>
              <p:nvPr userDrawn="1"/>
            </p:nvSpPr>
            <p:spPr bwMode="auto">
              <a:xfrm>
                <a:off x="4413" y="3802"/>
                <a:ext cx="90" cy="4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43" y="0"/>
                  </a:cxn>
                </a:cxnLst>
                <a:rect l="0" t="0" r="r" b="b"/>
                <a:pathLst>
                  <a:path w="43" h="23">
                    <a:moveTo>
                      <a:pt x="0" y="23"/>
                    </a:moveTo>
                    <a:cubicBezTo>
                      <a:pt x="15" y="16"/>
                      <a:pt x="29" y="8"/>
                      <a:pt x="43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44" name="Freeform 1424"/>
              <p:cNvSpPr>
                <a:spLocks/>
              </p:cNvSpPr>
              <p:nvPr userDrawn="1"/>
            </p:nvSpPr>
            <p:spPr bwMode="auto">
              <a:xfrm>
                <a:off x="5140" y="3218"/>
                <a:ext cx="416" cy="235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98" y="0"/>
                  </a:cxn>
                </a:cxnLst>
                <a:rect l="0" t="0" r="r" b="b"/>
                <a:pathLst>
                  <a:path w="198" h="112">
                    <a:moveTo>
                      <a:pt x="0" y="112"/>
                    </a:moveTo>
                    <a:cubicBezTo>
                      <a:pt x="67" y="74"/>
                      <a:pt x="133" y="36"/>
                      <a:pt x="19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45" name="Line 1425"/>
              <p:cNvSpPr>
                <a:spLocks noChangeShapeType="1"/>
              </p:cNvSpPr>
              <p:nvPr userDrawn="1"/>
            </p:nvSpPr>
            <p:spPr bwMode="auto">
              <a:xfrm>
                <a:off x="5140" y="3453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46" name="Freeform 1426"/>
              <p:cNvSpPr>
                <a:spLocks/>
              </p:cNvSpPr>
              <p:nvPr userDrawn="1"/>
            </p:nvSpPr>
            <p:spPr bwMode="auto">
              <a:xfrm>
                <a:off x="4322" y="3873"/>
                <a:ext cx="44" cy="23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0" y="11"/>
                  </a:cxn>
                </a:cxnLst>
                <a:rect l="0" t="0" r="r" b="b"/>
                <a:pathLst>
                  <a:path w="21" h="11">
                    <a:moveTo>
                      <a:pt x="21" y="0"/>
                    </a:moveTo>
                    <a:cubicBezTo>
                      <a:pt x="14" y="4"/>
                      <a:pt x="7" y="8"/>
                      <a:pt x="0" y="1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47" name="Freeform 1427"/>
              <p:cNvSpPr>
                <a:spLocks/>
              </p:cNvSpPr>
              <p:nvPr userDrawn="1"/>
            </p:nvSpPr>
            <p:spPr bwMode="auto">
              <a:xfrm>
                <a:off x="4366" y="3850"/>
                <a:ext cx="47" cy="23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11"/>
                  </a:cxn>
                </a:cxnLst>
                <a:rect l="0" t="0" r="r" b="b"/>
                <a:pathLst>
                  <a:path w="22" h="11">
                    <a:moveTo>
                      <a:pt x="22" y="0"/>
                    </a:moveTo>
                    <a:cubicBezTo>
                      <a:pt x="15" y="4"/>
                      <a:pt x="8" y="8"/>
                      <a:pt x="0" y="1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48" name="Freeform 1428"/>
              <p:cNvSpPr>
                <a:spLocks/>
              </p:cNvSpPr>
              <p:nvPr userDrawn="1"/>
            </p:nvSpPr>
            <p:spPr bwMode="auto">
              <a:xfrm>
                <a:off x="4503" y="3779"/>
                <a:ext cx="46" cy="23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22" y="0"/>
                  </a:cxn>
                </a:cxnLst>
                <a:rect l="0" t="0" r="r" b="b"/>
                <a:pathLst>
                  <a:path w="22" h="11">
                    <a:moveTo>
                      <a:pt x="0" y="11"/>
                    </a:moveTo>
                    <a:cubicBezTo>
                      <a:pt x="7" y="8"/>
                      <a:pt x="15" y="4"/>
                      <a:pt x="2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49" name="Line 1429"/>
              <p:cNvSpPr>
                <a:spLocks noChangeShapeType="1"/>
              </p:cNvSpPr>
              <p:nvPr userDrawn="1"/>
            </p:nvSpPr>
            <p:spPr bwMode="auto">
              <a:xfrm>
                <a:off x="4555" y="3774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50" name="Freeform 1430"/>
              <p:cNvSpPr>
                <a:spLocks/>
              </p:cNvSpPr>
              <p:nvPr userDrawn="1"/>
            </p:nvSpPr>
            <p:spPr bwMode="auto">
              <a:xfrm>
                <a:off x="4549" y="3774"/>
                <a:ext cx="6" cy="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cubicBezTo>
                      <a:pt x="1" y="1"/>
                      <a:pt x="2" y="1"/>
                      <a:pt x="3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51" name="Freeform 1431"/>
              <p:cNvSpPr>
                <a:spLocks/>
              </p:cNvSpPr>
              <p:nvPr userDrawn="1"/>
            </p:nvSpPr>
            <p:spPr bwMode="auto">
              <a:xfrm>
                <a:off x="4093" y="3989"/>
                <a:ext cx="46" cy="23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3" y="10"/>
                  </a:cxn>
                  <a:cxn ang="0">
                    <a:pos x="0" y="11"/>
                  </a:cxn>
                </a:cxnLst>
                <a:rect l="0" t="0" r="r" b="b"/>
                <a:pathLst>
                  <a:path w="22" h="11">
                    <a:moveTo>
                      <a:pt x="22" y="0"/>
                    </a:moveTo>
                    <a:cubicBezTo>
                      <a:pt x="16" y="4"/>
                      <a:pt x="9" y="7"/>
                      <a:pt x="3" y="10"/>
                    </a:cubicBezTo>
                    <a:cubicBezTo>
                      <a:pt x="2" y="10"/>
                      <a:pt x="1" y="11"/>
                      <a:pt x="0" y="1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52" name="Freeform 1432"/>
              <p:cNvSpPr>
                <a:spLocks/>
              </p:cNvSpPr>
              <p:nvPr userDrawn="1"/>
            </p:nvSpPr>
            <p:spPr bwMode="auto">
              <a:xfrm>
                <a:off x="4007" y="4035"/>
                <a:ext cx="42" cy="23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20" y="0"/>
                  </a:cxn>
                </a:cxnLst>
                <a:rect l="0" t="0" r="r" b="b"/>
                <a:pathLst>
                  <a:path w="20" h="11">
                    <a:moveTo>
                      <a:pt x="0" y="11"/>
                    </a:moveTo>
                    <a:cubicBezTo>
                      <a:pt x="6" y="7"/>
                      <a:pt x="13" y="3"/>
                      <a:pt x="2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53" name="Freeform 1433"/>
              <p:cNvSpPr>
                <a:spLocks/>
              </p:cNvSpPr>
              <p:nvPr userDrawn="1"/>
            </p:nvSpPr>
            <p:spPr bwMode="auto">
              <a:xfrm>
                <a:off x="4186" y="3945"/>
                <a:ext cx="46" cy="23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11"/>
                  </a:cxn>
                </a:cxnLst>
                <a:rect l="0" t="0" r="r" b="b"/>
                <a:pathLst>
                  <a:path w="22" h="11">
                    <a:moveTo>
                      <a:pt x="22" y="0"/>
                    </a:moveTo>
                    <a:cubicBezTo>
                      <a:pt x="14" y="3"/>
                      <a:pt x="7" y="7"/>
                      <a:pt x="0" y="1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54" name="Freeform 1434"/>
              <p:cNvSpPr>
                <a:spLocks/>
              </p:cNvSpPr>
              <p:nvPr userDrawn="1"/>
            </p:nvSpPr>
            <p:spPr bwMode="auto">
              <a:xfrm>
                <a:off x="3925" y="4081"/>
                <a:ext cx="40" cy="23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19" y="0"/>
                  </a:cxn>
                </a:cxnLst>
                <a:rect l="0" t="0" r="r" b="b"/>
                <a:pathLst>
                  <a:path w="19" h="11">
                    <a:moveTo>
                      <a:pt x="0" y="11"/>
                    </a:moveTo>
                    <a:cubicBezTo>
                      <a:pt x="6" y="7"/>
                      <a:pt x="13" y="3"/>
                      <a:pt x="1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55" name="Freeform 1435"/>
              <p:cNvSpPr>
                <a:spLocks/>
              </p:cNvSpPr>
              <p:nvPr userDrawn="1"/>
            </p:nvSpPr>
            <p:spPr bwMode="auto">
              <a:xfrm>
                <a:off x="3885" y="4104"/>
                <a:ext cx="40" cy="23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19" y="0"/>
                  </a:cxn>
                </a:cxnLst>
                <a:rect l="0" t="0" r="r" b="b"/>
                <a:pathLst>
                  <a:path w="19" h="11">
                    <a:moveTo>
                      <a:pt x="0" y="11"/>
                    </a:moveTo>
                    <a:cubicBezTo>
                      <a:pt x="6" y="7"/>
                      <a:pt x="12" y="3"/>
                      <a:pt x="1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56" name="Freeform 1436"/>
              <p:cNvSpPr>
                <a:spLocks/>
              </p:cNvSpPr>
              <p:nvPr userDrawn="1"/>
            </p:nvSpPr>
            <p:spPr bwMode="auto">
              <a:xfrm>
                <a:off x="4139" y="3968"/>
                <a:ext cx="47" cy="21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22" y="0"/>
                  </a:cxn>
                </a:cxnLst>
                <a:rect l="0" t="0" r="r" b="b"/>
                <a:pathLst>
                  <a:path w="22" h="10">
                    <a:moveTo>
                      <a:pt x="0" y="10"/>
                    </a:moveTo>
                    <a:cubicBezTo>
                      <a:pt x="7" y="7"/>
                      <a:pt x="15" y="3"/>
                      <a:pt x="2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57" name="Freeform 1437"/>
              <p:cNvSpPr>
                <a:spLocks/>
              </p:cNvSpPr>
              <p:nvPr userDrawn="1"/>
            </p:nvSpPr>
            <p:spPr bwMode="auto">
              <a:xfrm>
                <a:off x="4049" y="4012"/>
                <a:ext cx="44" cy="23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21" y="0"/>
                  </a:cxn>
                </a:cxnLst>
                <a:rect l="0" t="0" r="r" b="b"/>
                <a:pathLst>
                  <a:path w="21" h="11">
                    <a:moveTo>
                      <a:pt x="0" y="11"/>
                    </a:moveTo>
                    <a:cubicBezTo>
                      <a:pt x="7" y="7"/>
                      <a:pt x="14" y="4"/>
                      <a:pt x="2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58" name="Freeform 1438"/>
              <p:cNvSpPr>
                <a:spLocks/>
              </p:cNvSpPr>
              <p:nvPr userDrawn="1"/>
            </p:nvSpPr>
            <p:spPr bwMode="auto">
              <a:xfrm>
                <a:off x="3845" y="4127"/>
                <a:ext cx="40" cy="24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19" y="0"/>
                  </a:cxn>
                </a:cxnLst>
                <a:rect l="0" t="0" r="r" b="b"/>
                <a:pathLst>
                  <a:path w="19" h="11">
                    <a:moveTo>
                      <a:pt x="0" y="11"/>
                    </a:moveTo>
                    <a:cubicBezTo>
                      <a:pt x="6" y="7"/>
                      <a:pt x="12" y="3"/>
                      <a:pt x="1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59" name="Freeform 1439"/>
              <p:cNvSpPr>
                <a:spLocks/>
              </p:cNvSpPr>
              <p:nvPr userDrawn="1"/>
            </p:nvSpPr>
            <p:spPr bwMode="auto">
              <a:xfrm>
                <a:off x="3898" y="4056"/>
                <a:ext cx="42" cy="21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20" y="0"/>
                  </a:cxn>
                </a:cxnLst>
                <a:rect l="0" t="0" r="r" b="b"/>
                <a:pathLst>
                  <a:path w="20" h="10">
                    <a:moveTo>
                      <a:pt x="0" y="10"/>
                    </a:moveTo>
                    <a:cubicBezTo>
                      <a:pt x="7" y="6"/>
                      <a:pt x="14" y="3"/>
                      <a:pt x="2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60" name="Freeform 1440"/>
              <p:cNvSpPr>
                <a:spLocks/>
              </p:cNvSpPr>
              <p:nvPr userDrawn="1"/>
            </p:nvSpPr>
            <p:spPr bwMode="auto">
              <a:xfrm>
                <a:off x="3856" y="4077"/>
                <a:ext cx="42" cy="19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0" y="0"/>
                  </a:cxn>
                </a:cxnLst>
                <a:rect l="0" t="0" r="r" b="b"/>
                <a:pathLst>
                  <a:path w="20" h="9">
                    <a:moveTo>
                      <a:pt x="0" y="9"/>
                    </a:moveTo>
                    <a:cubicBezTo>
                      <a:pt x="7" y="6"/>
                      <a:pt x="14" y="3"/>
                      <a:pt x="2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61" name="Freeform 1441"/>
              <p:cNvSpPr>
                <a:spLocks/>
              </p:cNvSpPr>
              <p:nvPr userDrawn="1"/>
            </p:nvSpPr>
            <p:spPr bwMode="auto">
              <a:xfrm>
                <a:off x="4175" y="3934"/>
                <a:ext cx="48" cy="21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23" y="0"/>
                  </a:cxn>
                </a:cxnLst>
                <a:rect l="0" t="0" r="r" b="b"/>
                <a:pathLst>
                  <a:path w="23" h="10">
                    <a:moveTo>
                      <a:pt x="0" y="10"/>
                    </a:moveTo>
                    <a:cubicBezTo>
                      <a:pt x="7" y="7"/>
                      <a:pt x="15" y="4"/>
                      <a:pt x="23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62" name="Freeform 1442"/>
              <p:cNvSpPr>
                <a:spLocks/>
              </p:cNvSpPr>
              <p:nvPr userDrawn="1"/>
            </p:nvSpPr>
            <p:spPr bwMode="auto">
              <a:xfrm>
                <a:off x="4127" y="3955"/>
                <a:ext cx="48" cy="21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23" y="0"/>
                  </a:cxn>
                </a:cxnLst>
                <a:rect l="0" t="0" r="r" b="b"/>
                <a:pathLst>
                  <a:path w="23" h="10">
                    <a:moveTo>
                      <a:pt x="0" y="10"/>
                    </a:moveTo>
                    <a:cubicBezTo>
                      <a:pt x="8" y="7"/>
                      <a:pt x="15" y="3"/>
                      <a:pt x="23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63" name="Freeform 1443"/>
              <p:cNvSpPr>
                <a:spLocks/>
              </p:cNvSpPr>
              <p:nvPr userDrawn="1"/>
            </p:nvSpPr>
            <p:spPr bwMode="auto">
              <a:xfrm>
                <a:off x="3940" y="4035"/>
                <a:ext cx="44" cy="21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21" y="0"/>
                  </a:cxn>
                </a:cxnLst>
                <a:rect l="0" t="0" r="r" b="b"/>
                <a:pathLst>
                  <a:path w="21" h="10">
                    <a:moveTo>
                      <a:pt x="0" y="10"/>
                    </a:moveTo>
                    <a:cubicBezTo>
                      <a:pt x="7" y="7"/>
                      <a:pt x="14" y="4"/>
                      <a:pt x="2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64" name="Freeform 1444"/>
              <p:cNvSpPr>
                <a:spLocks/>
              </p:cNvSpPr>
              <p:nvPr userDrawn="1"/>
            </p:nvSpPr>
            <p:spPr bwMode="auto">
              <a:xfrm>
                <a:off x="3704" y="4161"/>
                <a:ext cx="32" cy="17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8"/>
                  </a:cxn>
                </a:cxnLst>
                <a:rect l="0" t="0" r="r" b="b"/>
                <a:pathLst>
                  <a:path w="15" h="8">
                    <a:moveTo>
                      <a:pt x="15" y="0"/>
                    </a:moveTo>
                    <a:cubicBezTo>
                      <a:pt x="10" y="3"/>
                      <a:pt x="5" y="5"/>
                      <a:pt x="0" y="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65" name="Line 1445"/>
              <p:cNvSpPr>
                <a:spLocks noChangeShapeType="1"/>
              </p:cNvSpPr>
              <p:nvPr userDrawn="1"/>
            </p:nvSpPr>
            <p:spPr bwMode="auto">
              <a:xfrm>
                <a:off x="5140" y="3495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66" name="Freeform 1446"/>
              <p:cNvSpPr>
                <a:spLocks/>
              </p:cNvSpPr>
              <p:nvPr userDrawn="1"/>
            </p:nvSpPr>
            <p:spPr bwMode="auto">
              <a:xfrm>
                <a:off x="5140" y="3274"/>
                <a:ext cx="416" cy="221"/>
              </a:xfrm>
              <a:custGeom>
                <a:avLst/>
                <a:gdLst/>
                <a:ahLst/>
                <a:cxnLst>
                  <a:cxn ang="0">
                    <a:pos x="0" y="105"/>
                  </a:cxn>
                  <a:cxn ang="0">
                    <a:pos x="198" y="0"/>
                  </a:cxn>
                </a:cxnLst>
                <a:rect l="0" t="0" r="r" b="b"/>
                <a:pathLst>
                  <a:path w="198" h="105">
                    <a:moveTo>
                      <a:pt x="0" y="105"/>
                    </a:moveTo>
                    <a:cubicBezTo>
                      <a:pt x="67" y="69"/>
                      <a:pt x="133" y="34"/>
                      <a:pt x="19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67" name="Freeform 1447"/>
              <p:cNvSpPr>
                <a:spLocks/>
              </p:cNvSpPr>
              <p:nvPr userDrawn="1"/>
            </p:nvSpPr>
            <p:spPr bwMode="auto">
              <a:xfrm>
                <a:off x="4270" y="3892"/>
                <a:ext cx="48" cy="2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10"/>
                  </a:cxn>
                </a:cxnLst>
                <a:rect l="0" t="0" r="r" b="b"/>
                <a:pathLst>
                  <a:path w="23" h="10">
                    <a:moveTo>
                      <a:pt x="23" y="0"/>
                    </a:moveTo>
                    <a:cubicBezTo>
                      <a:pt x="15" y="4"/>
                      <a:pt x="8" y="7"/>
                      <a:pt x="0" y="1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68" name="Freeform 1448"/>
              <p:cNvSpPr>
                <a:spLocks/>
              </p:cNvSpPr>
              <p:nvPr userDrawn="1"/>
            </p:nvSpPr>
            <p:spPr bwMode="auto">
              <a:xfrm>
                <a:off x="4413" y="3829"/>
                <a:ext cx="48" cy="21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23" y="0"/>
                  </a:cxn>
                </a:cxnLst>
                <a:rect l="0" t="0" r="r" b="b"/>
                <a:pathLst>
                  <a:path w="23" h="10">
                    <a:moveTo>
                      <a:pt x="0" y="10"/>
                    </a:moveTo>
                    <a:cubicBezTo>
                      <a:pt x="8" y="7"/>
                      <a:pt x="15" y="3"/>
                      <a:pt x="23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69" name="Freeform 1449"/>
              <p:cNvSpPr>
                <a:spLocks/>
              </p:cNvSpPr>
              <p:nvPr userDrawn="1"/>
            </p:nvSpPr>
            <p:spPr bwMode="auto">
              <a:xfrm>
                <a:off x="4461" y="3806"/>
                <a:ext cx="46" cy="23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22" y="0"/>
                  </a:cxn>
                </a:cxnLst>
                <a:rect l="0" t="0" r="r" b="b"/>
                <a:pathLst>
                  <a:path w="22" h="11">
                    <a:moveTo>
                      <a:pt x="0" y="11"/>
                    </a:moveTo>
                    <a:cubicBezTo>
                      <a:pt x="7" y="7"/>
                      <a:pt x="15" y="4"/>
                      <a:pt x="2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70" name="Freeform 1450"/>
              <p:cNvSpPr>
                <a:spLocks/>
              </p:cNvSpPr>
              <p:nvPr userDrawn="1"/>
            </p:nvSpPr>
            <p:spPr bwMode="auto">
              <a:xfrm>
                <a:off x="3776" y="4117"/>
                <a:ext cx="40" cy="21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9" y="0"/>
                  </a:cxn>
                </a:cxnLst>
                <a:rect l="0" t="0" r="r" b="b"/>
                <a:pathLst>
                  <a:path w="19" h="10">
                    <a:moveTo>
                      <a:pt x="0" y="10"/>
                    </a:moveTo>
                    <a:cubicBezTo>
                      <a:pt x="6" y="7"/>
                      <a:pt x="13" y="4"/>
                      <a:pt x="1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71" name="Freeform 1451"/>
              <p:cNvSpPr>
                <a:spLocks/>
              </p:cNvSpPr>
              <p:nvPr userDrawn="1"/>
            </p:nvSpPr>
            <p:spPr bwMode="auto">
              <a:xfrm>
                <a:off x="4223" y="3913"/>
                <a:ext cx="47" cy="21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10"/>
                  </a:cxn>
                </a:cxnLst>
                <a:rect l="0" t="0" r="r" b="b"/>
                <a:pathLst>
                  <a:path w="22" h="10">
                    <a:moveTo>
                      <a:pt x="22" y="0"/>
                    </a:moveTo>
                    <a:cubicBezTo>
                      <a:pt x="15" y="4"/>
                      <a:pt x="7" y="7"/>
                      <a:pt x="0" y="1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72" name="Freeform 1452"/>
              <p:cNvSpPr>
                <a:spLocks/>
              </p:cNvSpPr>
              <p:nvPr userDrawn="1"/>
            </p:nvSpPr>
            <p:spPr bwMode="auto">
              <a:xfrm>
                <a:off x="4078" y="3976"/>
                <a:ext cx="49" cy="21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23" y="0"/>
                  </a:cxn>
                </a:cxnLst>
                <a:rect l="0" t="0" r="r" b="b"/>
                <a:pathLst>
                  <a:path w="23" h="10">
                    <a:moveTo>
                      <a:pt x="0" y="10"/>
                    </a:moveTo>
                    <a:cubicBezTo>
                      <a:pt x="8" y="6"/>
                      <a:pt x="15" y="3"/>
                      <a:pt x="23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73" name="Freeform 1453"/>
              <p:cNvSpPr>
                <a:spLocks/>
              </p:cNvSpPr>
              <p:nvPr userDrawn="1"/>
            </p:nvSpPr>
            <p:spPr bwMode="auto">
              <a:xfrm>
                <a:off x="4030" y="3997"/>
                <a:ext cx="48" cy="19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6" y="7"/>
                  </a:cxn>
                  <a:cxn ang="0">
                    <a:pos x="0" y="9"/>
                  </a:cxn>
                </a:cxnLst>
                <a:rect l="0" t="0" r="r" b="b"/>
                <a:pathLst>
                  <a:path w="23" h="9">
                    <a:moveTo>
                      <a:pt x="23" y="0"/>
                    </a:moveTo>
                    <a:cubicBezTo>
                      <a:pt x="17" y="2"/>
                      <a:pt x="12" y="4"/>
                      <a:pt x="6" y="7"/>
                    </a:cubicBezTo>
                    <a:cubicBezTo>
                      <a:pt x="4" y="7"/>
                      <a:pt x="2" y="8"/>
                      <a:pt x="0" y="9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74" name="Freeform 1454"/>
              <p:cNvSpPr>
                <a:spLocks/>
              </p:cNvSpPr>
              <p:nvPr userDrawn="1"/>
            </p:nvSpPr>
            <p:spPr bwMode="auto">
              <a:xfrm>
                <a:off x="4318" y="3850"/>
                <a:ext cx="95" cy="42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0" y="20"/>
                  </a:cxn>
                </a:cxnLst>
                <a:rect l="0" t="0" r="r" b="b"/>
                <a:pathLst>
                  <a:path w="45" h="20">
                    <a:moveTo>
                      <a:pt x="45" y="0"/>
                    </a:moveTo>
                    <a:cubicBezTo>
                      <a:pt x="30" y="7"/>
                      <a:pt x="15" y="14"/>
                      <a:pt x="0" y="2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75" name="Freeform 1455"/>
              <p:cNvSpPr>
                <a:spLocks/>
              </p:cNvSpPr>
              <p:nvPr userDrawn="1"/>
            </p:nvSpPr>
            <p:spPr bwMode="auto">
              <a:xfrm>
                <a:off x="3736" y="4138"/>
                <a:ext cx="40" cy="23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19" y="0"/>
                  </a:cxn>
                </a:cxnLst>
                <a:rect l="0" t="0" r="r" b="b"/>
                <a:pathLst>
                  <a:path w="19" h="11">
                    <a:moveTo>
                      <a:pt x="0" y="11"/>
                    </a:moveTo>
                    <a:cubicBezTo>
                      <a:pt x="6" y="7"/>
                      <a:pt x="13" y="4"/>
                      <a:pt x="1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76" name="Freeform 1456"/>
              <p:cNvSpPr>
                <a:spLocks/>
              </p:cNvSpPr>
              <p:nvPr userDrawn="1"/>
            </p:nvSpPr>
            <p:spPr bwMode="auto">
              <a:xfrm>
                <a:off x="3984" y="4016"/>
                <a:ext cx="46" cy="19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2" y="0"/>
                  </a:cxn>
                </a:cxnLst>
                <a:rect l="0" t="0" r="r" b="b"/>
                <a:pathLst>
                  <a:path w="22" h="9">
                    <a:moveTo>
                      <a:pt x="0" y="9"/>
                    </a:moveTo>
                    <a:cubicBezTo>
                      <a:pt x="8" y="6"/>
                      <a:pt x="15" y="3"/>
                      <a:pt x="2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77" name="Freeform 1457"/>
              <p:cNvSpPr>
                <a:spLocks/>
              </p:cNvSpPr>
              <p:nvPr userDrawn="1"/>
            </p:nvSpPr>
            <p:spPr bwMode="auto">
              <a:xfrm>
                <a:off x="3816" y="4096"/>
                <a:ext cx="40" cy="21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9" y="0"/>
                  </a:cxn>
                </a:cxnLst>
                <a:rect l="0" t="0" r="r" b="b"/>
                <a:pathLst>
                  <a:path w="19" h="10">
                    <a:moveTo>
                      <a:pt x="0" y="10"/>
                    </a:moveTo>
                    <a:cubicBezTo>
                      <a:pt x="7" y="7"/>
                      <a:pt x="13" y="4"/>
                      <a:pt x="1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78" name="Freeform 1458"/>
              <p:cNvSpPr>
                <a:spLocks/>
              </p:cNvSpPr>
              <p:nvPr userDrawn="1"/>
            </p:nvSpPr>
            <p:spPr bwMode="auto">
              <a:xfrm>
                <a:off x="4553" y="3774"/>
                <a:ext cx="23" cy="11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1" y="0"/>
                  </a:cxn>
                </a:cxnLst>
                <a:rect l="0" t="0" r="r" b="b"/>
                <a:pathLst>
                  <a:path w="11" h="5">
                    <a:moveTo>
                      <a:pt x="0" y="5"/>
                    </a:moveTo>
                    <a:cubicBezTo>
                      <a:pt x="4" y="3"/>
                      <a:pt x="7" y="2"/>
                      <a:pt x="1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79" name="Line 1459"/>
              <p:cNvSpPr>
                <a:spLocks noChangeShapeType="1"/>
              </p:cNvSpPr>
              <p:nvPr userDrawn="1"/>
            </p:nvSpPr>
            <p:spPr bwMode="auto">
              <a:xfrm>
                <a:off x="4576" y="3774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80" name="Freeform 1460"/>
              <p:cNvSpPr>
                <a:spLocks/>
              </p:cNvSpPr>
              <p:nvPr userDrawn="1"/>
            </p:nvSpPr>
            <p:spPr bwMode="auto">
              <a:xfrm>
                <a:off x="4507" y="3785"/>
                <a:ext cx="46" cy="21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10"/>
                  </a:cxn>
                </a:cxnLst>
                <a:rect l="0" t="0" r="r" b="b"/>
                <a:pathLst>
                  <a:path w="22" h="10">
                    <a:moveTo>
                      <a:pt x="22" y="0"/>
                    </a:moveTo>
                    <a:cubicBezTo>
                      <a:pt x="15" y="3"/>
                      <a:pt x="7" y="7"/>
                      <a:pt x="0" y="1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81" name="Freeform 1461"/>
              <p:cNvSpPr>
                <a:spLocks/>
              </p:cNvSpPr>
              <p:nvPr userDrawn="1"/>
            </p:nvSpPr>
            <p:spPr bwMode="auto">
              <a:xfrm>
                <a:off x="3921" y="4018"/>
                <a:ext cx="46" cy="1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9"/>
                  </a:cxn>
                </a:cxnLst>
                <a:rect l="0" t="0" r="r" b="b"/>
                <a:pathLst>
                  <a:path w="22" h="9">
                    <a:moveTo>
                      <a:pt x="22" y="0"/>
                    </a:moveTo>
                    <a:cubicBezTo>
                      <a:pt x="15" y="3"/>
                      <a:pt x="7" y="6"/>
                      <a:pt x="0" y="9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82" name="Freeform 1462"/>
              <p:cNvSpPr>
                <a:spLocks/>
              </p:cNvSpPr>
              <p:nvPr userDrawn="1"/>
            </p:nvSpPr>
            <p:spPr bwMode="auto">
              <a:xfrm>
                <a:off x="3706" y="4106"/>
                <a:ext cx="42" cy="19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0" y="0"/>
                  </a:cxn>
                </a:cxnLst>
                <a:rect l="0" t="0" r="r" b="b"/>
                <a:pathLst>
                  <a:path w="20" h="9">
                    <a:moveTo>
                      <a:pt x="0" y="9"/>
                    </a:moveTo>
                    <a:cubicBezTo>
                      <a:pt x="7" y="6"/>
                      <a:pt x="13" y="3"/>
                      <a:pt x="2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83" name="Line 1463"/>
              <p:cNvSpPr>
                <a:spLocks noChangeShapeType="1"/>
              </p:cNvSpPr>
              <p:nvPr userDrawn="1"/>
            </p:nvSpPr>
            <p:spPr bwMode="auto">
              <a:xfrm>
                <a:off x="5140" y="3537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84" name="Freeform 1464"/>
              <p:cNvSpPr>
                <a:spLocks/>
              </p:cNvSpPr>
              <p:nvPr userDrawn="1"/>
            </p:nvSpPr>
            <p:spPr bwMode="auto">
              <a:xfrm>
                <a:off x="5140" y="3331"/>
                <a:ext cx="416" cy="206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98" y="0"/>
                  </a:cxn>
                </a:cxnLst>
                <a:rect l="0" t="0" r="r" b="b"/>
                <a:pathLst>
                  <a:path w="198" h="98">
                    <a:moveTo>
                      <a:pt x="0" y="98"/>
                    </a:moveTo>
                    <a:cubicBezTo>
                      <a:pt x="68" y="66"/>
                      <a:pt x="133" y="33"/>
                      <a:pt x="19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85" name="Freeform 1465"/>
              <p:cNvSpPr>
                <a:spLocks/>
              </p:cNvSpPr>
              <p:nvPr userDrawn="1"/>
            </p:nvSpPr>
            <p:spPr bwMode="auto">
              <a:xfrm>
                <a:off x="3874" y="4037"/>
                <a:ext cx="47" cy="1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22" y="0"/>
                  </a:cxn>
                </a:cxnLst>
                <a:rect l="0" t="0" r="r" b="b"/>
                <a:pathLst>
                  <a:path w="22" h="8">
                    <a:moveTo>
                      <a:pt x="0" y="8"/>
                    </a:moveTo>
                    <a:cubicBezTo>
                      <a:pt x="7" y="5"/>
                      <a:pt x="15" y="2"/>
                      <a:pt x="2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86" name="Freeform 1466"/>
              <p:cNvSpPr>
                <a:spLocks/>
              </p:cNvSpPr>
              <p:nvPr userDrawn="1"/>
            </p:nvSpPr>
            <p:spPr bwMode="auto">
              <a:xfrm>
                <a:off x="4612" y="3774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87" name="Line 1467"/>
              <p:cNvSpPr>
                <a:spLocks noChangeShapeType="1"/>
              </p:cNvSpPr>
              <p:nvPr userDrawn="1"/>
            </p:nvSpPr>
            <p:spPr bwMode="auto">
              <a:xfrm>
                <a:off x="4612" y="3774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88" name="Freeform 1468"/>
              <p:cNvSpPr>
                <a:spLocks/>
              </p:cNvSpPr>
              <p:nvPr userDrawn="1"/>
            </p:nvSpPr>
            <p:spPr bwMode="auto">
              <a:xfrm>
                <a:off x="4118" y="3949"/>
                <a:ext cx="51" cy="1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24" y="0"/>
                  </a:cxn>
                </a:cxnLst>
                <a:rect l="0" t="0" r="r" b="b"/>
                <a:pathLst>
                  <a:path w="24" h="8">
                    <a:moveTo>
                      <a:pt x="0" y="8"/>
                    </a:moveTo>
                    <a:cubicBezTo>
                      <a:pt x="8" y="6"/>
                      <a:pt x="16" y="3"/>
                      <a:pt x="24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89" name="Freeform 1469"/>
              <p:cNvSpPr>
                <a:spLocks/>
              </p:cNvSpPr>
              <p:nvPr userDrawn="1"/>
            </p:nvSpPr>
            <p:spPr bwMode="auto">
              <a:xfrm>
                <a:off x="3666" y="4125"/>
                <a:ext cx="40" cy="21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0" y="10"/>
                  </a:cxn>
                </a:cxnLst>
                <a:rect l="0" t="0" r="r" b="b"/>
                <a:pathLst>
                  <a:path w="19" h="10">
                    <a:moveTo>
                      <a:pt x="19" y="0"/>
                    </a:moveTo>
                    <a:cubicBezTo>
                      <a:pt x="13" y="3"/>
                      <a:pt x="6" y="7"/>
                      <a:pt x="0" y="1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90" name="Freeform 1470"/>
              <p:cNvSpPr>
                <a:spLocks/>
              </p:cNvSpPr>
              <p:nvPr userDrawn="1"/>
            </p:nvSpPr>
            <p:spPr bwMode="auto">
              <a:xfrm>
                <a:off x="3626" y="4146"/>
                <a:ext cx="40" cy="19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0" y="9"/>
                  </a:cxn>
                </a:cxnLst>
                <a:rect l="0" t="0" r="r" b="b"/>
                <a:pathLst>
                  <a:path w="19" h="9">
                    <a:moveTo>
                      <a:pt x="19" y="0"/>
                    </a:moveTo>
                    <a:cubicBezTo>
                      <a:pt x="13" y="3"/>
                      <a:pt x="6" y="6"/>
                      <a:pt x="0" y="9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91" name="Freeform 1471"/>
              <p:cNvSpPr>
                <a:spLocks/>
              </p:cNvSpPr>
              <p:nvPr userDrawn="1"/>
            </p:nvSpPr>
            <p:spPr bwMode="auto">
              <a:xfrm>
                <a:off x="3967" y="4001"/>
                <a:ext cx="50" cy="17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" y="5"/>
                  </a:cxn>
                  <a:cxn ang="0">
                    <a:pos x="0" y="8"/>
                  </a:cxn>
                </a:cxnLst>
                <a:rect l="0" t="0" r="r" b="b"/>
                <a:pathLst>
                  <a:path w="24" h="8">
                    <a:moveTo>
                      <a:pt x="24" y="0"/>
                    </a:moveTo>
                    <a:cubicBezTo>
                      <a:pt x="19" y="2"/>
                      <a:pt x="14" y="4"/>
                      <a:pt x="9" y="5"/>
                    </a:cubicBezTo>
                    <a:cubicBezTo>
                      <a:pt x="6" y="6"/>
                      <a:pt x="3" y="7"/>
                      <a:pt x="0" y="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92" name="Freeform 1472"/>
              <p:cNvSpPr>
                <a:spLocks/>
              </p:cNvSpPr>
              <p:nvPr userDrawn="1"/>
            </p:nvSpPr>
            <p:spPr bwMode="auto">
              <a:xfrm>
                <a:off x="4564" y="3774"/>
                <a:ext cx="48" cy="2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10"/>
                  </a:cxn>
                </a:cxnLst>
                <a:rect l="0" t="0" r="r" b="b"/>
                <a:pathLst>
                  <a:path w="23" h="10">
                    <a:moveTo>
                      <a:pt x="23" y="0"/>
                    </a:moveTo>
                    <a:cubicBezTo>
                      <a:pt x="15" y="3"/>
                      <a:pt x="8" y="7"/>
                      <a:pt x="0" y="1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93" name="Freeform 1473"/>
              <p:cNvSpPr>
                <a:spLocks/>
              </p:cNvSpPr>
              <p:nvPr userDrawn="1"/>
            </p:nvSpPr>
            <p:spPr bwMode="auto">
              <a:xfrm>
                <a:off x="4068" y="3966"/>
                <a:ext cx="50" cy="19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0" y="9"/>
                  </a:cxn>
                </a:cxnLst>
                <a:rect l="0" t="0" r="r" b="b"/>
                <a:pathLst>
                  <a:path w="24" h="9">
                    <a:moveTo>
                      <a:pt x="24" y="0"/>
                    </a:moveTo>
                    <a:cubicBezTo>
                      <a:pt x="16" y="3"/>
                      <a:pt x="8" y="6"/>
                      <a:pt x="0" y="9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94" name="Freeform 1474"/>
              <p:cNvSpPr>
                <a:spLocks/>
              </p:cNvSpPr>
              <p:nvPr userDrawn="1"/>
            </p:nvSpPr>
            <p:spPr bwMode="auto">
              <a:xfrm>
                <a:off x="3832" y="4054"/>
                <a:ext cx="42" cy="1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20" y="0"/>
                  </a:cxn>
                </a:cxnLst>
                <a:rect l="0" t="0" r="r" b="b"/>
                <a:pathLst>
                  <a:path w="20" h="8">
                    <a:moveTo>
                      <a:pt x="0" y="8"/>
                    </a:moveTo>
                    <a:cubicBezTo>
                      <a:pt x="7" y="5"/>
                      <a:pt x="14" y="2"/>
                      <a:pt x="2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95" name="Freeform 1475"/>
              <p:cNvSpPr>
                <a:spLocks/>
              </p:cNvSpPr>
              <p:nvPr userDrawn="1"/>
            </p:nvSpPr>
            <p:spPr bwMode="auto">
              <a:xfrm>
                <a:off x="4465" y="3814"/>
                <a:ext cx="51" cy="21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24" y="0"/>
                  </a:cxn>
                </a:cxnLst>
                <a:rect l="0" t="0" r="r" b="b"/>
                <a:pathLst>
                  <a:path w="24" h="10">
                    <a:moveTo>
                      <a:pt x="0" y="10"/>
                    </a:moveTo>
                    <a:cubicBezTo>
                      <a:pt x="8" y="7"/>
                      <a:pt x="16" y="3"/>
                      <a:pt x="24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96" name="Freeform 1476"/>
              <p:cNvSpPr>
                <a:spLocks/>
              </p:cNvSpPr>
              <p:nvPr userDrawn="1"/>
            </p:nvSpPr>
            <p:spPr bwMode="auto">
              <a:xfrm>
                <a:off x="4017" y="3985"/>
                <a:ext cx="51" cy="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0" y="8"/>
                  </a:cxn>
                </a:cxnLst>
                <a:rect l="0" t="0" r="r" b="b"/>
                <a:pathLst>
                  <a:path w="24" h="8">
                    <a:moveTo>
                      <a:pt x="24" y="0"/>
                    </a:moveTo>
                    <a:cubicBezTo>
                      <a:pt x="16" y="3"/>
                      <a:pt x="8" y="5"/>
                      <a:pt x="0" y="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97" name="Freeform 1477"/>
              <p:cNvSpPr>
                <a:spLocks/>
              </p:cNvSpPr>
              <p:nvPr userDrawn="1"/>
            </p:nvSpPr>
            <p:spPr bwMode="auto">
              <a:xfrm>
                <a:off x="4219" y="3892"/>
                <a:ext cx="99" cy="38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0" y="18"/>
                  </a:cxn>
                </a:cxnLst>
                <a:rect l="0" t="0" r="r" b="b"/>
                <a:pathLst>
                  <a:path w="47" h="18">
                    <a:moveTo>
                      <a:pt x="47" y="0"/>
                    </a:moveTo>
                    <a:cubicBezTo>
                      <a:pt x="31" y="6"/>
                      <a:pt x="16" y="12"/>
                      <a:pt x="0" y="1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98" name="Freeform 1478"/>
              <p:cNvSpPr>
                <a:spLocks/>
              </p:cNvSpPr>
              <p:nvPr userDrawn="1"/>
            </p:nvSpPr>
            <p:spPr bwMode="auto">
              <a:xfrm>
                <a:off x="4169" y="3930"/>
                <a:ext cx="50" cy="19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4" y="0"/>
                  </a:cxn>
                </a:cxnLst>
                <a:rect l="0" t="0" r="r" b="b"/>
                <a:pathLst>
                  <a:path w="24" h="9">
                    <a:moveTo>
                      <a:pt x="0" y="9"/>
                    </a:moveTo>
                    <a:cubicBezTo>
                      <a:pt x="8" y="6"/>
                      <a:pt x="16" y="3"/>
                      <a:pt x="24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599" name="Freeform 1479"/>
              <p:cNvSpPr>
                <a:spLocks/>
              </p:cNvSpPr>
              <p:nvPr userDrawn="1"/>
            </p:nvSpPr>
            <p:spPr bwMode="auto">
              <a:xfrm>
                <a:off x="4516" y="3795"/>
                <a:ext cx="48" cy="19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3" y="0"/>
                  </a:cxn>
                </a:cxnLst>
                <a:rect l="0" t="0" r="r" b="b"/>
                <a:pathLst>
                  <a:path w="23" h="9">
                    <a:moveTo>
                      <a:pt x="0" y="9"/>
                    </a:moveTo>
                    <a:cubicBezTo>
                      <a:pt x="7" y="6"/>
                      <a:pt x="15" y="3"/>
                      <a:pt x="23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00" name="Freeform 1480"/>
              <p:cNvSpPr>
                <a:spLocks/>
              </p:cNvSpPr>
              <p:nvPr userDrawn="1"/>
            </p:nvSpPr>
            <p:spPr bwMode="auto">
              <a:xfrm>
                <a:off x="3790" y="4071"/>
                <a:ext cx="42" cy="19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0" y="0"/>
                  </a:cxn>
                </a:cxnLst>
                <a:rect l="0" t="0" r="r" b="b"/>
                <a:pathLst>
                  <a:path w="20" h="9">
                    <a:moveTo>
                      <a:pt x="0" y="9"/>
                    </a:moveTo>
                    <a:cubicBezTo>
                      <a:pt x="6" y="6"/>
                      <a:pt x="13" y="3"/>
                      <a:pt x="2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01" name="Freeform 1481"/>
              <p:cNvSpPr>
                <a:spLocks/>
              </p:cNvSpPr>
              <p:nvPr userDrawn="1"/>
            </p:nvSpPr>
            <p:spPr bwMode="auto">
              <a:xfrm>
                <a:off x="3748" y="4090"/>
                <a:ext cx="42" cy="16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0" y="8"/>
                  </a:cxn>
                </a:cxnLst>
                <a:rect l="0" t="0" r="r" b="b"/>
                <a:pathLst>
                  <a:path w="20" h="8">
                    <a:moveTo>
                      <a:pt x="20" y="0"/>
                    </a:moveTo>
                    <a:cubicBezTo>
                      <a:pt x="13" y="2"/>
                      <a:pt x="6" y="5"/>
                      <a:pt x="0" y="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02" name="Freeform 1482"/>
              <p:cNvSpPr>
                <a:spLocks/>
              </p:cNvSpPr>
              <p:nvPr userDrawn="1"/>
            </p:nvSpPr>
            <p:spPr bwMode="auto">
              <a:xfrm>
                <a:off x="4417" y="3835"/>
                <a:ext cx="48" cy="19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3" y="0"/>
                  </a:cxn>
                </a:cxnLst>
                <a:rect l="0" t="0" r="r" b="b"/>
                <a:pathLst>
                  <a:path w="23" h="9">
                    <a:moveTo>
                      <a:pt x="0" y="9"/>
                    </a:moveTo>
                    <a:cubicBezTo>
                      <a:pt x="8" y="6"/>
                      <a:pt x="16" y="3"/>
                      <a:pt x="23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03" name="Freeform 1483"/>
              <p:cNvSpPr>
                <a:spLocks/>
              </p:cNvSpPr>
              <p:nvPr userDrawn="1"/>
            </p:nvSpPr>
            <p:spPr bwMode="auto">
              <a:xfrm>
                <a:off x="3601" y="4165"/>
                <a:ext cx="25" cy="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2" y="0"/>
                  </a:cxn>
                </a:cxnLst>
                <a:rect l="0" t="0" r="r" b="b"/>
                <a:pathLst>
                  <a:path w="12" h="6">
                    <a:moveTo>
                      <a:pt x="0" y="6"/>
                    </a:moveTo>
                    <a:cubicBezTo>
                      <a:pt x="4" y="4"/>
                      <a:pt x="8" y="2"/>
                      <a:pt x="1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04" name="Freeform 1484"/>
              <p:cNvSpPr>
                <a:spLocks/>
              </p:cNvSpPr>
              <p:nvPr userDrawn="1"/>
            </p:nvSpPr>
            <p:spPr bwMode="auto">
              <a:xfrm>
                <a:off x="4318" y="3873"/>
                <a:ext cx="48" cy="19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9"/>
                  </a:cxn>
                </a:cxnLst>
                <a:rect l="0" t="0" r="r" b="b"/>
                <a:pathLst>
                  <a:path w="23" h="9">
                    <a:moveTo>
                      <a:pt x="23" y="0"/>
                    </a:moveTo>
                    <a:cubicBezTo>
                      <a:pt x="16" y="3"/>
                      <a:pt x="8" y="6"/>
                      <a:pt x="0" y="9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05" name="Freeform 1485"/>
              <p:cNvSpPr>
                <a:spLocks/>
              </p:cNvSpPr>
              <p:nvPr userDrawn="1"/>
            </p:nvSpPr>
            <p:spPr bwMode="auto">
              <a:xfrm>
                <a:off x="4366" y="3854"/>
                <a:ext cx="51" cy="19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0" y="9"/>
                  </a:cxn>
                </a:cxnLst>
                <a:rect l="0" t="0" r="r" b="b"/>
                <a:pathLst>
                  <a:path w="24" h="9">
                    <a:moveTo>
                      <a:pt x="24" y="0"/>
                    </a:moveTo>
                    <a:cubicBezTo>
                      <a:pt x="16" y="3"/>
                      <a:pt x="8" y="6"/>
                      <a:pt x="0" y="9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06" name="Freeform 1486"/>
              <p:cNvSpPr>
                <a:spLocks/>
              </p:cNvSpPr>
              <p:nvPr userDrawn="1"/>
            </p:nvSpPr>
            <p:spPr bwMode="auto">
              <a:xfrm>
                <a:off x="4373" y="3863"/>
                <a:ext cx="52" cy="1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25" y="0"/>
                  </a:cxn>
                </a:cxnLst>
                <a:rect l="0" t="0" r="r" b="b"/>
                <a:pathLst>
                  <a:path w="25" h="8">
                    <a:moveTo>
                      <a:pt x="0" y="8"/>
                    </a:moveTo>
                    <a:cubicBezTo>
                      <a:pt x="9" y="6"/>
                      <a:pt x="17" y="3"/>
                      <a:pt x="2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07" name="Freeform 1487"/>
              <p:cNvSpPr>
                <a:spLocks/>
              </p:cNvSpPr>
              <p:nvPr userDrawn="1"/>
            </p:nvSpPr>
            <p:spPr bwMode="auto">
              <a:xfrm>
                <a:off x="3599" y="4113"/>
                <a:ext cx="40" cy="17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0" y="8"/>
                  </a:cxn>
                </a:cxnLst>
                <a:rect l="0" t="0" r="r" b="b"/>
                <a:pathLst>
                  <a:path w="19" h="8">
                    <a:moveTo>
                      <a:pt x="19" y="0"/>
                    </a:moveTo>
                    <a:cubicBezTo>
                      <a:pt x="13" y="3"/>
                      <a:pt x="6" y="5"/>
                      <a:pt x="0" y="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08" name="Freeform 1488"/>
              <p:cNvSpPr>
                <a:spLocks/>
              </p:cNvSpPr>
              <p:nvPr userDrawn="1"/>
            </p:nvSpPr>
            <p:spPr bwMode="auto">
              <a:xfrm>
                <a:off x="3723" y="4064"/>
                <a:ext cx="44" cy="15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0" y="7"/>
                  </a:cxn>
                </a:cxnLst>
                <a:rect l="0" t="0" r="r" b="b"/>
                <a:pathLst>
                  <a:path w="21" h="7">
                    <a:moveTo>
                      <a:pt x="21" y="0"/>
                    </a:moveTo>
                    <a:cubicBezTo>
                      <a:pt x="14" y="2"/>
                      <a:pt x="7" y="5"/>
                      <a:pt x="0" y="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09" name="Freeform 1489"/>
              <p:cNvSpPr>
                <a:spLocks/>
              </p:cNvSpPr>
              <p:nvPr userDrawn="1"/>
            </p:nvSpPr>
            <p:spPr bwMode="auto">
              <a:xfrm>
                <a:off x="3557" y="4130"/>
                <a:ext cx="42" cy="1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0" y="0"/>
                  </a:cxn>
                </a:cxnLst>
                <a:rect l="0" t="0" r="r" b="b"/>
                <a:pathLst>
                  <a:path w="20" h="9">
                    <a:moveTo>
                      <a:pt x="0" y="9"/>
                    </a:moveTo>
                    <a:cubicBezTo>
                      <a:pt x="7" y="6"/>
                      <a:pt x="13" y="3"/>
                      <a:pt x="2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10" name="Line 1490"/>
              <p:cNvSpPr>
                <a:spLocks noChangeShapeType="1"/>
              </p:cNvSpPr>
              <p:nvPr userDrawn="1"/>
            </p:nvSpPr>
            <p:spPr bwMode="auto">
              <a:xfrm>
                <a:off x="4671" y="3774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11" name="Freeform 1491"/>
              <p:cNvSpPr>
                <a:spLocks/>
              </p:cNvSpPr>
              <p:nvPr userDrawn="1"/>
            </p:nvSpPr>
            <p:spPr bwMode="auto">
              <a:xfrm>
                <a:off x="4627" y="3774"/>
                <a:ext cx="44" cy="1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21" y="0"/>
                  </a:cxn>
                </a:cxnLst>
                <a:rect l="0" t="0" r="r" b="b"/>
                <a:pathLst>
                  <a:path w="21" h="8">
                    <a:moveTo>
                      <a:pt x="0" y="8"/>
                    </a:moveTo>
                    <a:cubicBezTo>
                      <a:pt x="7" y="5"/>
                      <a:pt x="14" y="3"/>
                      <a:pt x="2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12" name="Freeform 1492"/>
              <p:cNvSpPr>
                <a:spLocks/>
              </p:cNvSpPr>
              <p:nvPr userDrawn="1"/>
            </p:nvSpPr>
            <p:spPr bwMode="auto">
              <a:xfrm>
                <a:off x="3956" y="3993"/>
                <a:ext cx="53" cy="15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0" y="7"/>
                  </a:cxn>
                </a:cxnLst>
                <a:rect l="0" t="0" r="r" b="b"/>
                <a:pathLst>
                  <a:path w="25" h="7">
                    <a:moveTo>
                      <a:pt x="25" y="0"/>
                    </a:moveTo>
                    <a:cubicBezTo>
                      <a:pt x="17" y="2"/>
                      <a:pt x="8" y="4"/>
                      <a:pt x="0" y="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13" name="Line 1493"/>
              <p:cNvSpPr>
                <a:spLocks noChangeShapeType="1"/>
              </p:cNvSpPr>
              <p:nvPr userDrawn="1"/>
            </p:nvSpPr>
            <p:spPr bwMode="auto">
              <a:xfrm>
                <a:off x="5140" y="3583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14" name="Freeform 1494"/>
              <p:cNvSpPr>
                <a:spLocks/>
              </p:cNvSpPr>
              <p:nvPr userDrawn="1"/>
            </p:nvSpPr>
            <p:spPr bwMode="auto">
              <a:xfrm>
                <a:off x="5140" y="3390"/>
                <a:ext cx="416" cy="193"/>
              </a:xfrm>
              <a:custGeom>
                <a:avLst/>
                <a:gdLst/>
                <a:ahLst/>
                <a:cxnLst>
                  <a:cxn ang="0">
                    <a:pos x="0" y="92"/>
                  </a:cxn>
                  <a:cxn ang="0">
                    <a:pos x="198" y="0"/>
                  </a:cxn>
                </a:cxnLst>
                <a:rect l="0" t="0" r="r" b="b"/>
                <a:pathLst>
                  <a:path w="198" h="92">
                    <a:moveTo>
                      <a:pt x="0" y="92"/>
                    </a:moveTo>
                    <a:cubicBezTo>
                      <a:pt x="68" y="62"/>
                      <a:pt x="134" y="31"/>
                      <a:pt x="19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15" name="Freeform 1495"/>
              <p:cNvSpPr>
                <a:spLocks/>
              </p:cNvSpPr>
              <p:nvPr userDrawn="1"/>
            </p:nvSpPr>
            <p:spPr bwMode="auto">
              <a:xfrm>
                <a:off x="4270" y="3896"/>
                <a:ext cx="52" cy="17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0" y="8"/>
                  </a:cxn>
                </a:cxnLst>
                <a:rect l="0" t="0" r="r" b="b"/>
                <a:pathLst>
                  <a:path w="25" h="8">
                    <a:moveTo>
                      <a:pt x="25" y="0"/>
                    </a:moveTo>
                    <a:cubicBezTo>
                      <a:pt x="17" y="3"/>
                      <a:pt x="9" y="6"/>
                      <a:pt x="0" y="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16" name="Freeform 1496"/>
              <p:cNvSpPr>
                <a:spLocks/>
              </p:cNvSpPr>
              <p:nvPr userDrawn="1"/>
            </p:nvSpPr>
            <p:spPr bwMode="auto">
              <a:xfrm>
                <a:off x="3856" y="4020"/>
                <a:ext cx="48" cy="15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7"/>
                  </a:cxn>
                </a:cxnLst>
                <a:rect l="0" t="0" r="r" b="b"/>
                <a:pathLst>
                  <a:path w="23" h="7">
                    <a:moveTo>
                      <a:pt x="23" y="0"/>
                    </a:moveTo>
                    <a:cubicBezTo>
                      <a:pt x="15" y="3"/>
                      <a:pt x="8" y="5"/>
                      <a:pt x="0" y="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17" name="Freeform 1497"/>
              <p:cNvSpPr>
                <a:spLocks/>
              </p:cNvSpPr>
              <p:nvPr userDrawn="1"/>
            </p:nvSpPr>
            <p:spPr bwMode="auto">
              <a:xfrm>
                <a:off x="4476" y="3827"/>
                <a:ext cx="50" cy="19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4" y="0"/>
                  </a:cxn>
                </a:cxnLst>
                <a:rect l="0" t="0" r="r" b="b"/>
                <a:pathLst>
                  <a:path w="24" h="9">
                    <a:moveTo>
                      <a:pt x="0" y="9"/>
                    </a:moveTo>
                    <a:cubicBezTo>
                      <a:pt x="8" y="6"/>
                      <a:pt x="16" y="3"/>
                      <a:pt x="24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18" name="Freeform 1498"/>
              <p:cNvSpPr>
                <a:spLocks/>
              </p:cNvSpPr>
              <p:nvPr userDrawn="1"/>
            </p:nvSpPr>
            <p:spPr bwMode="auto">
              <a:xfrm>
                <a:off x="4219" y="3913"/>
                <a:ext cx="51" cy="1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24" y="0"/>
                  </a:cxn>
                </a:cxnLst>
                <a:rect l="0" t="0" r="r" b="b"/>
                <a:pathLst>
                  <a:path w="24" h="8">
                    <a:moveTo>
                      <a:pt x="0" y="8"/>
                    </a:moveTo>
                    <a:cubicBezTo>
                      <a:pt x="8" y="6"/>
                      <a:pt x="16" y="3"/>
                      <a:pt x="24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19" name="Freeform 1499"/>
              <p:cNvSpPr>
                <a:spLocks/>
              </p:cNvSpPr>
              <p:nvPr userDrawn="1"/>
            </p:nvSpPr>
            <p:spPr bwMode="auto">
              <a:xfrm>
                <a:off x="4062" y="3961"/>
                <a:ext cx="52" cy="15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0" y="7"/>
                  </a:cxn>
                </a:cxnLst>
                <a:rect l="0" t="0" r="r" b="b"/>
                <a:pathLst>
                  <a:path w="25" h="7">
                    <a:moveTo>
                      <a:pt x="25" y="0"/>
                    </a:moveTo>
                    <a:cubicBezTo>
                      <a:pt x="17" y="3"/>
                      <a:pt x="9" y="5"/>
                      <a:pt x="0" y="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20" name="Freeform 1500"/>
              <p:cNvSpPr>
                <a:spLocks/>
              </p:cNvSpPr>
              <p:nvPr userDrawn="1"/>
            </p:nvSpPr>
            <p:spPr bwMode="auto">
              <a:xfrm>
                <a:off x="3639" y="4096"/>
                <a:ext cx="42" cy="17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0" y="8"/>
                  </a:cxn>
                </a:cxnLst>
                <a:rect l="0" t="0" r="r" b="b"/>
                <a:pathLst>
                  <a:path w="20" h="8">
                    <a:moveTo>
                      <a:pt x="20" y="0"/>
                    </a:moveTo>
                    <a:cubicBezTo>
                      <a:pt x="14" y="3"/>
                      <a:pt x="7" y="5"/>
                      <a:pt x="0" y="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21" name="Freeform 1501"/>
              <p:cNvSpPr>
                <a:spLocks/>
              </p:cNvSpPr>
              <p:nvPr userDrawn="1"/>
            </p:nvSpPr>
            <p:spPr bwMode="auto">
              <a:xfrm>
                <a:off x="3904" y="4008"/>
                <a:ext cx="52" cy="12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2" y="3"/>
                  </a:cxn>
                  <a:cxn ang="0">
                    <a:pos x="25" y="0"/>
                  </a:cxn>
                </a:cxnLst>
                <a:rect l="0" t="0" r="r" b="b"/>
                <a:pathLst>
                  <a:path w="25" h="6">
                    <a:moveTo>
                      <a:pt x="0" y="6"/>
                    </a:moveTo>
                    <a:cubicBezTo>
                      <a:pt x="4" y="5"/>
                      <a:pt x="8" y="4"/>
                      <a:pt x="12" y="3"/>
                    </a:cubicBezTo>
                    <a:cubicBezTo>
                      <a:pt x="16" y="2"/>
                      <a:pt x="21" y="1"/>
                      <a:pt x="2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22" name="Freeform 1502"/>
              <p:cNvSpPr>
                <a:spLocks/>
              </p:cNvSpPr>
              <p:nvPr userDrawn="1"/>
            </p:nvSpPr>
            <p:spPr bwMode="auto">
              <a:xfrm>
                <a:off x="4526" y="3810"/>
                <a:ext cx="50" cy="1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24" y="0"/>
                  </a:cxn>
                </a:cxnLst>
                <a:rect l="0" t="0" r="r" b="b"/>
                <a:pathLst>
                  <a:path w="24" h="8">
                    <a:moveTo>
                      <a:pt x="0" y="8"/>
                    </a:moveTo>
                    <a:cubicBezTo>
                      <a:pt x="8" y="5"/>
                      <a:pt x="16" y="2"/>
                      <a:pt x="24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23" name="Freeform 1503"/>
              <p:cNvSpPr>
                <a:spLocks/>
              </p:cNvSpPr>
              <p:nvPr userDrawn="1"/>
            </p:nvSpPr>
            <p:spPr bwMode="auto">
              <a:xfrm>
                <a:off x="4425" y="3846"/>
                <a:ext cx="51" cy="1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24" y="0"/>
                  </a:cxn>
                </a:cxnLst>
                <a:rect l="0" t="0" r="r" b="b"/>
                <a:pathLst>
                  <a:path w="24" h="8">
                    <a:moveTo>
                      <a:pt x="0" y="8"/>
                    </a:moveTo>
                    <a:cubicBezTo>
                      <a:pt x="8" y="5"/>
                      <a:pt x="16" y="2"/>
                      <a:pt x="24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24" name="Freeform 1504"/>
              <p:cNvSpPr>
                <a:spLocks/>
              </p:cNvSpPr>
              <p:nvPr userDrawn="1"/>
            </p:nvSpPr>
            <p:spPr bwMode="auto">
              <a:xfrm>
                <a:off x="3681" y="4079"/>
                <a:ext cx="42" cy="1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20" y="0"/>
                  </a:cxn>
                </a:cxnLst>
                <a:rect l="0" t="0" r="r" b="b"/>
                <a:pathLst>
                  <a:path w="20" h="8">
                    <a:moveTo>
                      <a:pt x="0" y="8"/>
                    </a:moveTo>
                    <a:cubicBezTo>
                      <a:pt x="7" y="5"/>
                      <a:pt x="14" y="3"/>
                      <a:pt x="2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25" name="Freeform 1505"/>
              <p:cNvSpPr>
                <a:spLocks/>
              </p:cNvSpPr>
              <p:nvPr userDrawn="1"/>
            </p:nvSpPr>
            <p:spPr bwMode="auto">
              <a:xfrm>
                <a:off x="4576" y="3791"/>
                <a:ext cx="51" cy="19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0" y="9"/>
                  </a:cxn>
                </a:cxnLst>
                <a:rect l="0" t="0" r="r" b="b"/>
                <a:pathLst>
                  <a:path w="24" h="9">
                    <a:moveTo>
                      <a:pt x="24" y="0"/>
                    </a:moveTo>
                    <a:cubicBezTo>
                      <a:pt x="16" y="3"/>
                      <a:pt x="8" y="6"/>
                      <a:pt x="0" y="9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26" name="Freeform 1506"/>
              <p:cNvSpPr>
                <a:spLocks/>
              </p:cNvSpPr>
              <p:nvPr userDrawn="1"/>
            </p:nvSpPr>
            <p:spPr bwMode="auto">
              <a:xfrm>
                <a:off x="3767" y="4050"/>
                <a:ext cx="44" cy="1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21" y="0"/>
                  </a:cxn>
                </a:cxnLst>
                <a:rect l="0" t="0" r="r" b="b"/>
                <a:pathLst>
                  <a:path w="21" h="7">
                    <a:moveTo>
                      <a:pt x="0" y="7"/>
                    </a:moveTo>
                    <a:cubicBezTo>
                      <a:pt x="7" y="5"/>
                      <a:pt x="14" y="2"/>
                      <a:pt x="2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27" name="Freeform 1507"/>
              <p:cNvSpPr>
                <a:spLocks/>
              </p:cNvSpPr>
              <p:nvPr userDrawn="1"/>
            </p:nvSpPr>
            <p:spPr bwMode="auto">
              <a:xfrm>
                <a:off x="3811" y="4035"/>
                <a:ext cx="45" cy="1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21" y="0"/>
                  </a:cxn>
                </a:cxnLst>
                <a:rect l="0" t="0" r="r" b="b"/>
                <a:pathLst>
                  <a:path w="21" h="7">
                    <a:moveTo>
                      <a:pt x="0" y="7"/>
                    </a:moveTo>
                    <a:cubicBezTo>
                      <a:pt x="7" y="5"/>
                      <a:pt x="14" y="2"/>
                      <a:pt x="2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28" name="Freeform 1508"/>
              <p:cNvSpPr>
                <a:spLocks/>
              </p:cNvSpPr>
              <p:nvPr userDrawn="1"/>
            </p:nvSpPr>
            <p:spPr bwMode="auto">
              <a:xfrm>
                <a:off x="3517" y="4148"/>
                <a:ext cx="40" cy="17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0" y="8"/>
                  </a:cxn>
                </a:cxnLst>
                <a:rect l="0" t="0" r="r" b="b"/>
                <a:pathLst>
                  <a:path w="19" h="8">
                    <a:moveTo>
                      <a:pt x="19" y="0"/>
                    </a:moveTo>
                    <a:cubicBezTo>
                      <a:pt x="13" y="2"/>
                      <a:pt x="6" y="5"/>
                      <a:pt x="0" y="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29" name="Freeform 1509"/>
              <p:cNvSpPr>
                <a:spLocks/>
              </p:cNvSpPr>
              <p:nvPr userDrawn="1"/>
            </p:nvSpPr>
            <p:spPr bwMode="auto">
              <a:xfrm>
                <a:off x="4322" y="3880"/>
                <a:ext cx="51" cy="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0" y="8"/>
                  </a:cxn>
                </a:cxnLst>
                <a:rect l="0" t="0" r="r" b="b"/>
                <a:pathLst>
                  <a:path w="24" h="8">
                    <a:moveTo>
                      <a:pt x="24" y="0"/>
                    </a:moveTo>
                    <a:cubicBezTo>
                      <a:pt x="16" y="3"/>
                      <a:pt x="8" y="6"/>
                      <a:pt x="0" y="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30" name="Freeform 1510"/>
              <p:cNvSpPr>
                <a:spLocks/>
              </p:cNvSpPr>
              <p:nvPr userDrawn="1"/>
            </p:nvSpPr>
            <p:spPr bwMode="auto">
              <a:xfrm>
                <a:off x="3490" y="4165"/>
                <a:ext cx="27" cy="13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0" y="6"/>
                  </a:cxn>
                </a:cxnLst>
                <a:rect l="0" t="0" r="r" b="b"/>
                <a:pathLst>
                  <a:path w="13" h="6">
                    <a:moveTo>
                      <a:pt x="13" y="0"/>
                    </a:moveTo>
                    <a:cubicBezTo>
                      <a:pt x="9" y="2"/>
                      <a:pt x="4" y="4"/>
                      <a:pt x="0" y="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31" name="Freeform 1511"/>
              <p:cNvSpPr>
                <a:spLocks/>
              </p:cNvSpPr>
              <p:nvPr userDrawn="1"/>
            </p:nvSpPr>
            <p:spPr bwMode="auto">
              <a:xfrm>
                <a:off x="4114" y="3930"/>
                <a:ext cx="105" cy="31"/>
              </a:xfrm>
              <a:custGeom>
                <a:avLst/>
                <a:gdLst/>
                <a:ahLst/>
                <a:cxnLst>
                  <a:cxn ang="0">
                    <a:pos x="50" y="0"/>
                  </a:cxn>
                  <a:cxn ang="0">
                    <a:pos x="0" y="15"/>
                  </a:cxn>
                </a:cxnLst>
                <a:rect l="0" t="0" r="r" b="b"/>
                <a:pathLst>
                  <a:path w="50" h="15">
                    <a:moveTo>
                      <a:pt x="50" y="0"/>
                    </a:moveTo>
                    <a:cubicBezTo>
                      <a:pt x="33" y="5"/>
                      <a:pt x="17" y="10"/>
                      <a:pt x="0" y="1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32" name="Freeform 1512"/>
              <p:cNvSpPr>
                <a:spLocks/>
              </p:cNvSpPr>
              <p:nvPr userDrawn="1"/>
            </p:nvSpPr>
            <p:spPr bwMode="auto">
              <a:xfrm>
                <a:off x="4009" y="3976"/>
                <a:ext cx="53" cy="17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0" y="8"/>
                  </a:cxn>
                </a:cxnLst>
                <a:rect l="0" t="0" r="r" b="b"/>
                <a:pathLst>
                  <a:path w="25" h="8">
                    <a:moveTo>
                      <a:pt x="25" y="0"/>
                    </a:moveTo>
                    <a:cubicBezTo>
                      <a:pt x="17" y="3"/>
                      <a:pt x="9" y="5"/>
                      <a:pt x="0" y="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33" name="Freeform 1513"/>
              <p:cNvSpPr>
                <a:spLocks/>
              </p:cNvSpPr>
              <p:nvPr userDrawn="1"/>
            </p:nvSpPr>
            <p:spPr bwMode="auto">
              <a:xfrm>
                <a:off x="4005" y="3961"/>
                <a:ext cx="109" cy="26"/>
              </a:xfrm>
              <a:custGeom>
                <a:avLst/>
                <a:gdLst/>
                <a:ahLst/>
                <a:cxnLst>
                  <a:cxn ang="0">
                    <a:pos x="52" y="0"/>
                  </a:cxn>
                  <a:cxn ang="0">
                    <a:pos x="0" y="12"/>
                  </a:cxn>
                </a:cxnLst>
                <a:rect l="0" t="0" r="r" b="b"/>
                <a:pathLst>
                  <a:path w="52" h="12">
                    <a:moveTo>
                      <a:pt x="52" y="0"/>
                    </a:moveTo>
                    <a:cubicBezTo>
                      <a:pt x="35" y="4"/>
                      <a:pt x="18" y="8"/>
                      <a:pt x="0" y="1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34" name="Freeform 1514"/>
              <p:cNvSpPr>
                <a:spLocks/>
              </p:cNvSpPr>
              <p:nvPr userDrawn="1"/>
            </p:nvSpPr>
            <p:spPr bwMode="auto">
              <a:xfrm>
                <a:off x="3950" y="3987"/>
                <a:ext cx="55" cy="12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6" y="0"/>
                  </a:cxn>
                </a:cxnLst>
                <a:rect l="0" t="0" r="r" b="b"/>
                <a:pathLst>
                  <a:path w="26" h="6">
                    <a:moveTo>
                      <a:pt x="0" y="6"/>
                    </a:moveTo>
                    <a:cubicBezTo>
                      <a:pt x="9" y="4"/>
                      <a:pt x="18" y="2"/>
                      <a:pt x="2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35" name="Freeform 1515"/>
              <p:cNvSpPr>
                <a:spLocks/>
              </p:cNvSpPr>
              <p:nvPr userDrawn="1"/>
            </p:nvSpPr>
            <p:spPr bwMode="auto">
              <a:xfrm>
                <a:off x="3893" y="3999"/>
                <a:ext cx="57" cy="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7" y="0"/>
                  </a:cxn>
                </a:cxnLst>
                <a:rect l="0" t="0" r="r" b="b"/>
                <a:pathLst>
                  <a:path w="27" h="6">
                    <a:moveTo>
                      <a:pt x="0" y="6"/>
                    </a:moveTo>
                    <a:cubicBezTo>
                      <a:pt x="9" y="4"/>
                      <a:pt x="18" y="2"/>
                      <a:pt x="27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36" name="Freeform 1516"/>
              <p:cNvSpPr>
                <a:spLocks/>
              </p:cNvSpPr>
              <p:nvPr userDrawn="1"/>
            </p:nvSpPr>
            <p:spPr bwMode="auto">
              <a:xfrm>
                <a:off x="3841" y="4012"/>
                <a:ext cx="52" cy="1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5" y="2"/>
                  </a:cxn>
                  <a:cxn ang="0">
                    <a:pos x="25" y="0"/>
                  </a:cxn>
                </a:cxnLst>
                <a:rect l="0" t="0" r="r" b="b"/>
                <a:pathLst>
                  <a:path w="25" h="5">
                    <a:moveTo>
                      <a:pt x="0" y="5"/>
                    </a:moveTo>
                    <a:cubicBezTo>
                      <a:pt x="5" y="4"/>
                      <a:pt x="10" y="3"/>
                      <a:pt x="15" y="2"/>
                    </a:cubicBezTo>
                    <a:cubicBezTo>
                      <a:pt x="19" y="1"/>
                      <a:pt x="22" y="0"/>
                      <a:pt x="2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37" name="Freeform 1517"/>
              <p:cNvSpPr>
                <a:spLocks/>
              </p:cNvSpPr>
              <p:nvPr userDrawn="1"/>
            </p:nvSpPr>
            <p:spPr bwMode="auto">
              <a:xfrm>
                <a:off x="3792" y="4022"/>
                <a:ext cx="49" cy="1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"/>
                  </a:cxn>
                </a:cxnLst>
                <a:rect l="0" t="0" r="r" b="b"/>
                <a:pathLst>
                  <a:path w="23" h="5">
                    <a:moveTo>
                      <a:pt x="23" y="0"/>
                    </a:moveTo>
                    <a:cubicBezTo>
                      <a:pt x="15" y="2"/>
                      <a:pt x="8" y="4"/>
                      <a:pt x="0" y="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38" name="Freeform 1518"/>
              <p:cNvSpPr>
                <a:spLocks/>
              </p:cNvSpPr>
              <p:nvPr userDrawn="1"/>
            </p:nvSpPr>
            <p:spPr bwMode="auto">
              <a:xfrm>
                <a:off x="3490" y="4113"/>
                <a:ext cx="42" cy="17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0" y="8"/>
                  </a:cxn>
                </a:cxnLst>
                <a:rect l="0" t="0" r="r" b="b"/>
                <a:pathLst>
                  <a:path w="20" h="8">
                    <a:moveTo>
                      <a:pt x="20" y="0"/>
                    </a:moveTo>
                    <a:cubicBezTo>
                      <a:pt x="13" y="3"/>
                      <a:pt x="7" y="5"/>
                      <a:pt x="0" y="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39" name="Freeform 1519"/>
              <p:cNvSpPr>
                <a:spLocks/>
              </p:cNvSpPr>
              <p:nvPr userDrawn="1"/>
            </p:nvSpPr>
            <p:spPr bwMode="auto">
              <a:xfrm>
                <a:off x="4169" y="3934"/>
                <a:ext cx="54" cy="1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26" y="0"/>
                  </a:cxn>
                </a:cxnLst>
                <a:rect l="0" t="0" r="r" b="b"/>
                <a:pathLst>
                  <a:path w="26" h="7">
                    <a:moveTo>
                      <a:pt x="0" y="7"/>
                    </a:moveTo>
                    <a:cubicBezTo>
                      <a:pt x="9" y="5"/>
                      <a:pt x="17" y="3"/>
                      <a:pt x="2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40" name="Freeform 1520"/>
              <p:cNvSpPr>
                <a:spLocks/>
              </p:cNvSpPr>
              <p:nvPr userDrawn="1"/>
            </p:nvSpPr>
            <p:spPr bwMode="auto">
              <a:xfrm>
                <a:off x="3574" y="4083"/>
                <a:ext cx="42" cy="15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0" y="7"/>
                  </a:cxn>
                </a:cxnLst>
                <a:rect l="0" t="0" r="r" b="b"/>
                <a:pathLst>
                  <a:path w="20" h="7">
                    <a:moveTo>
                      <a:pt x="20" y="0"/>
                    </a:moveTo>
                    <a:cubicBezTo>
                      <a:pt x="13" y="3"/>
                      <a:pt x="7" y="5"/>
                      <a:pt x="0" y="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41" name="Freeform 1521"/>
              <p:cNvSpPr>
                <a:spLocks/>
              </p:cNvSpPr>
              <p:nvPr userDrawn="1"/>
            </p:nvSpPr>
            <p:spPr bwMode="auto">
              <a:xfrm>
                <a:off x="4114" y="3949"/>
                <a:ext cx="55" cy="12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6" y="0"/>
                  </a:cxn>
                </a:cxnLst>
                <a:rect l="0" t="0" r="r" b="b"/>
                <a:pathLst>
                  <a:path w="26" h="6">
                    <a:moveTo>
                      <a:pt x="0" y="6"/>
                    </a:moveTo>
                    <a:cubicBezTo>
                      <a:pt x="9" y="4"/>
                      <a:pt x="17" y="2"/>
                      <a:pt x="2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42" name="Freeform 1522"/>
              <p:cNvSpPr>
                <a:spLocks/>
              </p:cNvSpPr>
              <p:nvPr userDrawn="1"/>
            </p:nvSpPr>
            <p:spPr bwMode="auto">
              <a:xfrm>
                <a:off x="3450" y="4130"/>
                <a:ext cx="40" cy="14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0" y="7"/>
                  </a:cxn>
                </a:cxnLst>
                <a:rect l="0" t="0" r="r" b="b"/>
                <a:pathLst>
                  <a:path w="19" h="7">
                    <a:moveTo>
                      <a:pt x="19" y="0"/>
                    </a:moveTo>
                    <a:cubicBezTo>
                      <a:pt x="13" y="2"/>
                      <a:pt x="6" y="5"/>
                      <a:pt x="0" y="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43" name="Freeform 1523"/>
              <p:cNvSpPr>
                <a:spLocks/>
              </p:cNvSpPr>
              <p:nvPr userDrawn="1"/>
            </p:nvSpPr>
            <p:spPr bwMode="auto">
              <a:xfrm>
                <a:off x="4436" y="3861"/>
                <a:ext cx="54" cy="1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26" y="0"/>
                  </a:cxn>
                </a:cxnLst>
                <a:rect l="0" t="0" r="r" b="b"/>
                <a:pathLst>
                  <a:path w="26" h="7">
                    <a:moveTo>
                      <a:pt x="0" y="7"/>
                    </a:moveTo>
                    <a:cubicBezTo>
                      <a:pt x="9" y="5"/>
                      <a:pt x="17" y="2"/>
                      <a:pt x="2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44" name="Freeform 1524"/>
              <p:cNvSpPr>
                <a:spLocks/>
              </p:cNvSpPr>
              <p:nvPr userDrawn="1"/>
            </p:nvSpPr>
            <p:spPr bwMode="auto">
              <a:xfrm>
                <a:off x="4490" y="3844"/>
                <a:ext cx="53" cy="1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25" y="0"/>
                  </a:cxn>
                </a:cxnLst>
                <a:rect l="0" t="0" r="r" b="b"/>
                <a:pathLst>
                  <a:path w="25" h="8">
                    <a:moveTo>
                      <a:pt x="0" y="8"/>
                    </a:moveTo>
                    <a:cubicBezTo>
                      <a:pt x="8" y="5"/>
                      <a:pt x="16" y="2"/>
                      <a:pt x="2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45" name="Freeform 1525"/>
              <p:cNvSpPr>
                <a:spLocks/>
              </p:cNvSpPr>
              <p:nvPr userDrawn="1"/>
            </p:nvSpPr>
            <p:spPr bwMode="auto">
              <a:xfrm>
                <a:off x="3658" y="4058"/>
                <a:ext cx="44" cy="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1" y="0"/>
                  </a:cxn>
                </a:cxnLst>
                <a:rect l="0" t="0" r="r" b="b"/>
                <a:pathLst>
                  <a:path w="21" h="6">
                    <a:moveTo>
                      <a:pt x="0" y="6"/>
                    </a:moveTo>
                    <a:cubicBezTo>
                      <a:pt x="7" y="4"/>
                      <a:pt x="14" y="2"/>
                      <a:pt x="2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46" name="Line 1526"/>
              <p:cNvSpPr>
                <a:spLocks noChangeShapeType="1"/>
              </p:cNvSpPr>
              <p:nvPr userDrawn="1"/>
            </p:nvSpPr>
            <p:spPr bwMode="auto">
              <a:xfrm>
                <a:off x="5140" y="3629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47" name="Freeform 1527"/>
              <p:cNvSpPr>
                <a:spLocks/>
              </p:cNvSpPr>
              <p:nvPr userDrawn="1"/>
            </p:nvSpPr>
            <p:spPr bwMode="auto">
              <a:xfrm>
                <a:off x="5140" y="3449"/>
                <a:ext cx="416" cy="180"/>
              </a:xfrm>
              <a:custGeom>
                <a:avLst/>
                <a:gdLst/>
                <a:ahLst/>
                <a:cxnLst>
                  <a:cxn ang="0">
                    <a:pos x="0" y="86"/>
                  </a:cxn>
                  <a:cxn ang="0">
                    <a:pos x="198" y="0"/>
                  </a:cxn>
                </a:cxnLst>
                <a:rect l="0" t="0" r="r" b="b"/>
                <a:pathLst>
                  <a:path w="198" h="86">
                    <a:moveTo>
                      <a:pt x="0" y="86"/>
                    </a:moveTo>
                    <a:cubicBezTo>
                      <a:pt x="68" y="58"/>
                      <a:pt x="134" y="30"/>
                      <a:pt x="19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48" name="Freeform 1528"/>
              <p:cNvSpPr>
                <a:spLocks/>
              </p:cNvSpPr>
              <p:nvPr userDrawn="1"/>
            </p:nvSpPr>
            <p:spPr bwMode="auto">
              <a:xfrm>
                <a:off x="3532" y="4098"/>
                <a:ext cx="42" cy="1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20" y="0"/>
                  </a:cxn>
                </a:cxnLst>
                <a:rect l="0" t="0" r="r" b="b"/>
                <a:pathLst>
                  <a:path w="20" h="7">
                    <a:moveTo>
                      <a:pt x="0" y="7"/>
                    </a:moveTo>
                    <a:cubicBezTo>
                      <a:pt x="7" y="5"/>
                      <a:pt x="13" y="3"/>
                      <a:pt x="2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49" name="Freeform 1529"/>
              <p:cNvSpPr>
                <a:spLocks/>
              </p:cNvSpPr>
              <p:nvPr userDrawn="1"/>
            </p:nvSpPr>
            <p:spPr bwMode="auto">
              <a:xfrm>
                <a:off x="3616" y="4071"/>
                <a:ext cx="42" cy="12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0" y="6"/>
                  </a:cxn>
                </a:cxnLst>
                <a:rect l="0" t="0" r="r" b="b"/>
                <a:pathLst>
                  <a:path w="20" h="6">
                    <a:moveTo>
                      <a:pt x="20" y="0"/>
                    </a:moveTo>
                    <a:cubicBezTo>
                      <a:pt x="14" y="2"/>
                      <a:pt x="7" y="4"/>
                      <a:pt x="0" y="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50" name="Freeform 1530"/>
              <p:cNvSpPr>
                <a:spLocks/>
              </p:cNvSpPr>
              <p:nvPr userDrawn="1"/>
            </p:nvSpPr>
            <p:spPr bwMode="auto">
              <a:xfrm>
                <a:off x="4646" y="3793"/>
                <a:ext cx="52" cy="17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0" y="8"/>
                  </a:cxn>
                </a:cxnLst>
                <a:rect l="0" t="0" r="r" b="b"/>
                <a:pathLst>
                  <a:path w="25" h="8">
                    <a:moveTo>
                      <a:pt x="25" y="0"/>
                    </a:moveTo>
                    <a:cubicBezTo>
                      <a:pt x="17" y="3"/>
                      <a:pt x="8" y="5"/>
                      <a:pt x="0" y="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51" name="Freeform 1531"/>
              <p:cNvSpPr>
                <a:spLocks/>
              </p:cNvSpPr>
              <p:nvPr userDrawn="1"/>
            </p:nvSpPr>
            <p:spPr bwMode="auto">
              <a:xfrm>
                <a:off x="4223" y="3922"/>
                <a:ext cx="53" cy="12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0" y="6"/>
                  </a:cxn>
                </a:cxnLst>
                <a:rect l="0" t="0" r="r" b="b"/>
                <a:pathLst>
                  <a:path w="25" h="6">
                    <a:moveTo>
                      <a:pt x="25" y="0"/>
                    </a:moveTo>
                    <a:cubicBezTo>
                      <a:pt x="17" y="2"/>
                      <a:pt x="8" y="4"/>
                      <a:pt x="0" y="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52" name="Freeform 1532"/>
              <p:cNvSpPr>
                <a:spLocks/>
              </p:cNvSpPr>
              <p:nvPr userDrawn="1"/>
            </p:nvSpPr>
            <p:spPr bwMode="auto">
              <a:xfrm>
                <a:off x="4698" y="3774"/>
                <a:ext cx="51" cy="19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4" y="0"/>
                  </a:cxn>
                </a:cxnLst>
                <a:rect l="0" t="0" r="r" b="b"/>
                <a:pathLst>
                  <a:path w="24" h="9">
                    <a:moveTo>
                      <a:pt x="0" y="9"/>
                    </a:moveTo>
                    <a:cubicBezTo>
                      <a:pt x="8" y="6"/>
                      <a:pt x="16" y="3"/>
                      <a:pt x="24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53" name="Freeform 1533"/>
              <p:cNvSpPr>
                <a:spLocks/>
              </p:cNvSpPr>
              <p:nvPr userDrawn="1"/>
            </p:nvSpPr>
            <p:spPr bwMode="auto">
              <a:xfrm>
                <a:off x="4383" y="3875"/>
                <a:ext cx="53" cy="15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0" y="7"/>
                  </a:cxn>
                </a:cxnLst>
                <a:rect l="0" t="0" r="r" b="b"/>
                <a:pathLst>
                  <a:path w="25" h="7">
                    <a:moveTo>
                      <a:pt x="25" y="0"/>
                    </a:moveTo>
                    <a:cubicBezTo>
                      <a:pt x="17" y="3"/>
                      <a:pt x="9" y="5"/>
                      <a:pt x="0" y="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54" name="Freeform 1534"/>
              <p:cNvSpPr>
                <a:spLocks/>
              </p:cNvSpPr>
              <p:nvPr userDrawn="1"/>
            </p:nvSpPr>
            <p:spPr bwMode="auto">
              <a:xfrm>
                <a:off x="4276" y="3907"/>
                <a:ext cx="55" cy="15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0" y="7"/>
                  </a:cxn>
                </a:cxnLst>
                <a:rect l="0" t="0" r="r" b="b"/>
                <a:pathLst>
                  <a:path w="26" h="7">
                    <a:moveTo>
                      <a:pt x="26" y="0"/>
                    </a:moveTo>
                    <a:cubicBezTo>
                      <a:pt x="17" y="2"/>
                      <a:pt x="9" y="4"/>
                      <a:pt x="0" y="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55" name="Freeform 1535"/>
              <p:cNvSpPr>
                <a:spLocks/>
              </p:cNvSpPr>
              <p:nvPr userDrawn="1"/>
            </p:nvSpPr>
            <p:spPr bwMode="auto">
              <a:xfrm>
                <a:off x="3702" y="4046"/>
                <a:ext cx="44" cy="12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0" y="6"/>
                  </a:cxn>
                </a:cxnLst>
                <a:rect l="0" t="0" r="r" b="b"/>
                <a:pathLst>
                  <a:path w="21" h="6">
                    <a:moveTo>
                      <a:pt x="21" y="0"/>
                    </a:moveTo>
                    <a:cubicBezTo>
                      <a:pt x="14" y="2"/>
                      <a:pt x="7" y="4"/>
                      <a:pt x="0" y="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56" name="Line 1536"/>
              <p:cNvSpPr>
                <a:spLocks noChangeShapeType="1"/>
              </p:cNvSpPr>
              <p:nvPr userDrawn="1"/>
            </p:nvSpPr>
            <p:spPr bwMode="auto">
              <a:xfrm>
                <a:off x="4753" y="3774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57" name="Line 1537"/>
              <p:cNvSpPr>
                <a:spLocks noChangeShapeType="1"/>
              </p:cNvSpPr>
              <p:nvPr userDrawn="1"/>
            </p:nvSpPr>
            <p:spPr bwMode="auto">
              <a:xfrm>
                <a:off x="4749" y="3774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58" name="Line 1538"/>
              <p:cNvSpPr>
                <a:spLocks noChangeShapeType="1"/>
              </p:cNvSpPr>
              <p:nvPr userDrawn="1"/>
            </p:nvSpPr>
            <p:spPr bwMode="auto">
              <a:xfrm>
                <a:off x="4753" y="3774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59" name="Freeform 1539"/>
              <p:cNvSpPr>
                <a:spLocks/>
              </p:cNvSpPr>
              <p:nvPr userDrawn="1"/>
            </p:nvSpPr>
            <p:spPr bwMode="auto">
              <a:xfrm>
                <a:off x="3746" y="4033"/>
                <a:ext cx="46" cy="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2" y="0"/>
                  </a:cxn>
                </a:cxnLst>
                <a:rect l="0" t="0" r="r" b="b"/>
                <a:pathLst>
                  <a:path w="22" h="6">
                    <a:moveTo>
                      <a:pt x="0" y="6"/>
                    </a:moveTo>
                    <a:cubicBezTo>
                      <a:pt x="8" y="4"/>
                      <a:pt x="15" y="2"/>
                      <a:pt x="2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60" name="Freeform 1540"/>
              <p:cNvSpPr>
                <a:spLocks/>
              </p:cNvSpPr>
              <p:nvPr userDrawn="1"/>
            </p:nvSpPr>
            <p:spPr bwMode="auto">
              <a:xfrm>
                <a:off x="4331" y="3890"/>
                <a:ext cx="52" cy="1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25" y="0"/>
                  </a:cxn>
                </a:cxnLst>
                <a:rect l="0" t="0" r="r" b="b"/>
                <a:pathLst>
                  <a:path w="25" h="8">
                    <a:moveTo>
                      <a:pt x="0" y="8"/>
                    </a:moveTo>
                    <a:cubicBezTo>
                      <a:pt x="8" y="5"/>
                      <a:pt x="17" y="3"/>
                      <a:pt x="2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61" name="Freeform 1541"/>
              <p:cNvSpPr>
                <a:spLocks/>
              </p:cNvSpPr>
              <p:nvPr userDrawn="1"/>
            </p:nvSpPr>
            <p:spPr bwMode="auto">
              <a:xfrm>
                <a:off x="4593" y="3810"/>
                <a:ext cx="53" cy="17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0" y="8"/>
                  </a:cxn>
                </a:cxnLst>
                <a:rect l="0" t="0" r="r" b="b"/>
                <a:pathLst>
                  <a:path w="25" h="8">
                    <a:moveTo>
                      <a:pt x="25" y="0"/>
                    </a:moveTo>
                    <a:cubicBezTo>
                      <a:pt x="17" y="3"/>
                      <a:pt x="9" y="5"/>
                      <a:pt x="0" y="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62" name="Freeform 1542"/>
              <p:cNvSpPr>
                <a:spLocks/>
              </p:cNvSpPr>
              <p:nvPr userDrawn="1"/>
            </p:nvSpPr>
            <p:spPr bwMode="auto">
              <a:xfrm>
                <a:off x="4543" y="3827"/>
                <a:ext cx="50" cy="1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24" y="0"/>
                  </a:cxn>
                </a:cxnLst>
                <a:rect l="0" t="0" r="r" b="b"/>
                <a:pathLst>
                  <a:path w="24" h="8">
                    <a:moveTo>
                      <a:pt x="0" y="8"/>
                    </a:moveTo>
                    <a:cubicBezTo>
                      <a:pt x="8" y="5"/>
                      <a:pt x="16" y="3"/>
                      <a:pt x="24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63" name="Freeform 1543"/>
              <p:cNvSpPr>
                <a:spLocks/>
              </p:cNvSpPr>
              <p:nvPr userDrawn="1"/>
            </p:nvSpPr>
            <p:spPr bwMode="auto">
              <a:xfrm>
                <a:off x="3368" y="4144"/>
                <a:ext cx="82" cy="34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39" y="0"/>
                  </a:cxn>
                </a:cxnLst>
                <a:rect l="0" t="0" r="r" b="b"/>
                <a:pathLst>
                  <a:path w="39" h="16">
                    <a:moveTo>
                      <a:pt x="0" y="16"/>
                    </a:moveTo>
                    <a:cubicBezTo>
                      <a:pt x="13" y="11"/>
                      <a:pt x="26" y="5"/>
                      <a:pt x="3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64" name="Freeform 1544"/>
              <p:cNvSpPr>
                <a:spLocks/>
              </p:cNvSpPr>
              <p:nvPr userDrawn="1"/>
            </p:nvSpPr>
            <p:spPr bwMode="auto">
              <a:xfrm>
                <a:off x="4829" y="3774"/>
                <a:ext cx="31" cy="11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5" y="0"/>
                  </a:cxn>
                </a:cxnLst>
                <a:rect l="0" t="0" r="r" b="b"/>
                <a:pathLst>
                  <a:path w="15" h="5">
                    <a:moveTo>
                      <a:pt x="0" y="5"/>
                    </a:moveTo>
                    <a:cubicBezTo>
                      <a:pt x="5" y="3"/>
                      <a:pt x="10" y="2"/>
                      <a:pt x="1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65" name="Line 1545"/>
              <p:cNvSpPr>
                <a:spLocks noChangeShapeType="1"/>
              </p:cNvSpPr>
              <p:nvPr userDrawn="1"/>
            </p:nvSpPr>
            <p:spPr bwMode="auto">
              <a:xfrm>
                <a:off x="4860" y="3774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66" name="Freeform 1546"/>
              <p:cNvSpPr>
                <a:spLocks/>
              </p:cNvSpPr>
              <p:nvPr userDrawn="1"/>
            </p:nvSpPr>
            <p:spPr bwMode="auto">
              <a:xfrm>
                <a:off x="4286" y="3919"/>
                <a:ext cx="57" cy="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7" y="0"/>
                  </a:cxn>
                </a:cxnLst>
                <a:rect l="0" t="0" r="r" b="b"/>
                <a:pathLst>
                  <a:path w="27" h="6">
                    <a:moveTo>
                      <a:pt x="0" y="6"/>
                    </a:moveTo>
                    <a:cubicBezTo>
                      <a:pt x="9" y="4"/>
                      <a:pt x="18" y="2"/>
                      <a:pt x="27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67" name="Freeform 1547"/>
              <p:cNvSpPr>
                <a:spLocks/>
              </p:cNvSpPr>
              <p:nvPr userDrawn="1"/>
            </p:nvSpPr>
            <p:spPr bwMode="auto">
              <a:xfrm>
                <a:off x="3595" y="4050"/>
                <a:ext cx="44" cy="10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0" y="5"/>
                  </a:cxn>
                </a:cxnLst>
                <a:rect l="0" t="0" r="r" b="b"/>
                <a:pathLst>
                  <a:path w="21" h="5">
                    <a:moveTo>
                      <a:pt x="21" y="0"/>
                    </a:moveTo>
                    <a:cubicBezTo>
                      <a:pt x="14" y="2"/>
                      <a:pt x="7" y="4"/>
                      <a:pt x="0" y="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68" name="Freeform 1548"/>
              <p:cNvSpPr>
                <a:spLocks/>
              </p:cNvSpPr>
              <p:nvPr userDrawn="1"/>
            </p:nvSpPr>
            <p:spPr bwMode="auto">
              <a:xfrm>
                <a:off x="3553" y="4060"/>
                <a:ext cx="42" cy="13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0" y="6"/>
                  </a:cxn>
                </a:cxnLst>
                <a:rect l="0" t="0" r="r" b="b"/>
                <a:pathLst>
                  <a:path w="20" h="6">
                    <a:moveTo>
                      <a:pt x="20" y="0"/>
                    </a:moveTo>
                    <a:cubicBezTo>
                      <a:pt x="14" y="2"/>
                      <a:pt x="7" y="4"/>
                      <a:pt x="0" y="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69" name="Freeform 1549"/>
              <p:cNvSpPr>
                <a:spLocks/>
              </p:cNvSpPr>
              <p:nvPr userDrawn="1"/>
            </p:nvSpPr>
            <p:spPr bwMode="auto">
              <a:xfrm>
                <a:off x="3425" y="4096"/>
                <a:ext cx="42" cy="15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0" y="7"/>
                  </a:cxn>
                </a:cxnLst>
                <a:rect l="0" t="0" r="r" b="b"/>
                <a:pathLst>
                  <a:path w="20" h="7">
                    <a:moveTo>
                      <a:pt x="20" y="0"/>
                    </a:moveTo>
                    <a:cubicBezTo>
                      <a:pt x="14" y="2"/>
                      <a:pt x="7" y="5"/>
                      <a:pt x="0" y="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70" name="Freeform 1550"/>
              <p:cNvSpPr>
                <a:spLocks/>
              </p:cNvSpPr>
              <p:nvPr userDrawn="1"/>
            </p:nvSpPr>
            <p:spPr bwMode="auto">
              <a:xfrm>
                <a:off x="3639" y="4041"/>
                <a:ext cx="46" cy="9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22" y="0"/>
                  </a:cxn>
                </a:cxnLst>
                <a:rect l="0" t="0" r="r" b="b"/>
                <a:pathLst>
                  <a:path w="22" h="4">
                    <a:moveTo>
                      <a:pt x="0" y="4"/>
                    </a:moveTo>
                    <a:cubicBezTo>
                      <a:pt x="7" y="3"/>
                      <a:pt x="15" y="1"/>
                      <a:pt x="2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71" name="Freeform 1551"/>
              <p:cNvSpPr>
                <a:spLocks/>
              </p:cNvSpPr>
              <p:nvPr userDrawn="1"/>
            </p:nvSpPr>
            <p:spPr bwMode="auto">
              <a:xfrm>
                <a:off x="3685" y="4031"/>
                <a:ext cx="44" cy="10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0" y="5"/>
                  </a:cxn>
                </a:cxnLst>
                <a:rect l="0" t="0" r="r" b="b"/>
                <a:pathLst>
                  <a:path w="21" h="5">
                    <a:moveTo>
                      <a:pt x="21" y="0"/>
                    </a:moveTo>
                    <a:cubicBezTo>
                      <a:pt x="14" y="2"/>
                      <a:pt x="7" y="3"/>
                      <a:pt x="0" y="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72" name="Freeform 1552"/>
              <p:cNvSpPr>
                <a:spLocks/>
              </p:cNvSpPr>
              <p:nvPr userDrawn="1"/>
            </p:nvSpPr>
            <p:spPr bwMode="auto">
              <a:xfrm>
                <a:off x="4118" y="3955"/>
                <a:ext cx="57" cy="11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7" y="0"/>
                  </a:cxn>
                </a:cxnLst>
                <a:rect l="0" t="0" r="r" b="b"/>
                <a:pathLst>
                  <a:path w="27" h="5">
                    <a:moveTo>
                      <a:pt x="0" y="5"/>
                    </a:moveTo>
                    <a:cubicBezTo>
                      <a:pt x="9" y="4"/>
                      <a:pt x="18" y="2"/>
                      <a:pt x="27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73" name="Freeform 1553"/>
              <p:cNvSpPr>
                <a:spLocks/>
              </p:cNvSpPr>
              <p:nvPr userDrawn="1"/>
            </p:nvSpPr>
            <p:spPr bwMode="auto">
              <a:xfrm>
                <a:off x="4175" y="3945"/>
                <a:ext cx="57" cy="10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0" y="5"/>
                  </a:cxn>
                </a:cxnLst>
                <a:rect l="0" t="0" r="r" b="b"/>
                <a:pathLst>
                  <a:path w="27" h="5">
                    <a:moveTo>
                      <a:pt x="27" y="0"/>
                    </a:moveTo>
                    <a:cubicBezTo>
                      <a:pt x="18" y="1"/>
                      <a:pt x="9" y="3"/>
                      <a:pt x="0" y="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74" name="Freeform 1554"/>
              <p:cNvSpPr>
                <a:spLocks/>
              </p:cNvSpPr>
              <p:nvPr userDrawn="1"/>
            </p:nvSpPr>
            <p:spPr bwMode="auto">
              <a:xfrm>
                <a:off x="3235" y="4123"/>
                <a:ext cx="148" cy="55"/>
              </a:xfrm>
              <a:custGeom>
                <a:avLst/>
                <a:gdLst/>
                <a:ahLst/>
                <a:cxnLst>
                  <a:cxn ang="0">
                    <a:pos x="0" y="26"/>
                  </a:cxn>
                  <a:cxn ang="0">
                    <a:pos x="70" y="0"/>
                  </a:cxn>
                </a:cxnLst>
                <a:rect l="0" t="0" r="r" b="b"/>
                <a:pathLst>
                  <a:path w="70" h="26">
                    <a:moveTo>
                      <a:pt x="0" y="26"/>
                    </a:moveTo>
                    <a:cubicBezTo>
                      <a:pt x="24" y="17"/>
                      <a:pt x="47" y="8"/>
                      <a:pt x="7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75" name="Freeform 1555"/>
              <p:cNvSpPr>
                <a:spLocks/>
              </p:cNvSpPr>
              <p:nvPr userDrawn="1"/>
            </p:nvSpPr>
            <p:spPr bwMode="auto">
              <a:xfrm>
                <a:off x="3729" y="4022"/>
                <a:ext cx="49" cy="9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4"/>
                  </a:cxn>
                </a:cxnLst>
                <a:rect l="0" t="0" r="r" b="b"/>
                <a:pathLst>
                  <a:path w="23" h="4">
                    <a:moveTo>
                      <a:pt x="23" y="0"/>
                    </a:moveTo>
                    <a:cubicBezTo>
                      <a:pt x="15" y="2"/>
                      <a:pt x="8" y="3"/>
                      <a:pt x="0" y="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2676" name="Group 1556"/>
            <p:cNvGrpSpPr>
              <a:grpSpLocks/>
            </p:cNvGrpSpPr>
            <p:nvPr userDrawn="1"/>
          </p:nvGrpSpPr>
          <p:grpSpPr bwMode="auto">
            <a:xfrm>
              <a:off x="3059" y="3510"/>
              <a:ext cx="2497" cy="668"/>
              <a:chOff x="3059" y="3510"/>
              <a:chExt cx="2497" cy="668"/>
            </a:xfrm>
          </p:grpSpPr>
          <p:sp>
            <p:nvSpPr>
              <p:cNvPr id="262677" name="Freeform 1557"/>
              <p:cNvSpPr>
                <a:spLocks/>
              </p:cNvSpPr>
              <p:nvPr userDrawn="1"/>
            </p:nvSpPr>
            <p:spPr bwMode="auto">
              <a:xfrm>
                <a:off x="4774" y="3785"/>
                <a:ext cx="55" cy="1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26" y="0"/>
                  </a:cxn>
                </a:cxnLst>
                <a:rect l="0" t="0" r="r" b="b"/>
                <a:pathLst>
                  <a:path w="26" h="8">
                    <a:moveTo>
                      <a:pt x="0" y="8"/>
                    </a:moveTo>
                    <a:cubicBezTo>
                      <a:pt x="9" y="5"/>
                      <a:pt x="17" y="3"/>
                      <a:pt x="2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78" name="Freeform 1558"/>
              <p:cNvSpPr>
                <a:spLocks/>
              </p:cNvSpPr>
              <p:nvPr userDrawn="1"/>
            </p:nvSpPr>
            <p:spPr bwMode="auto">
              <a:xfrm>
                <a:off x="3511" y="4073"/>
                <a:ext cx="42" cy="1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0" y="0"/>
                  </a:cxn>
                </a:cxnLst>
                <a:rect l="0" t="0" r="r" b="b"/>
                <a:pathLst>
                  <a:path w="20" h="5">
                    <a:moveTo>
                      <a:pt x="0" y="5"/>
                    </a:moveTo>
                    <a:cubicBezTo>
                      <a:pt x="6" y="3"/>
                      <a:pt x="13" y="1"/>
                      <a:pt x="2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79" name="Freeform 1559"/>
              <p:cNvSpPr>
                <a:spLocks/>
              </p:cNvSpPr>
              <p:nvPr userDrawn="1"/>
            </p:nvSpPr>
            <p:spPr bwMode="auto">
              <a:xfrm>
                <a:off x="5140" y="3510"/>
                <a:ext cx="416" cy="168"/>
              </a:xfrm>
              <a:custGeom>
                <a:avLst/>
                <a:gdLst/>
                <a:ahLst/>
                <a:cxnLst>
                  <a:cxn ang="0">
                    <a:pos x="0" y="80"/>
                  </a:cxn>
                  <a:cxn ang="0">
                    <a:pos x="198" y="0"/>
                  </a:cxn>
                </a:cxnLst>
                <a:rect l="0" t="0" r="r" b="b"/>
                <a:pathLst>
                  <a:path w="198" h="80">
                    <a:moveTo>
                      <a:pt x="0" y="80"/>
                    </a:moveTo>
                    <a:cubicBezTo>
                      <a:pt x="68" y="54"/>
                      <a:pt x="134" y="28"/>
                      <a:pt x="19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80" name="Line 1560"/>
              <p:cNvSpPr>
                <a:spLocks noChangeShapeType="1"/>
              </p:cNvSpPr>
              <p:nvPr userDrawn="1"/>
            </p:nvSpPr>
            <p:spPr bwMode="auto">
              <a:xfrm>
                <a:off x="5140" y="367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81" name="Freeform 1561"/>
              <p:cNvSpPr>
                <a:spLocks/>
              </p:cNvSpPr>
              <p:nvPr userDrawn="1"/>
            </p:nvSpPr>
            <p:spPr bwMode="auto">
              <a:xfrm>
                <a:off x="3467" y="4083"/>
                <a:ext cx="44" cy="13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0" y="6"/>
                  </a:cxn>
                </a:cxnLst>
                <a:rect l="0" t="0" r="r" b="b"/>
                <a:pathLst>
                  <a:path w="21" h="6">
                    <a:moveTo>
                      <a:pt x="21" y="0"/>
                    </a:moveTo>
                    <a:cubicBezTo>
                      <a:pt x="14" y="2"/>
                      <a:pt x="7" y="4"/>
                      <a:pt x="0" y="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82" name="Freeform 1562"/>
              <p:cNvSpPr>
                <a:spLocks/>
              </p:cNvSpPr>
              <p:nvPr userDrawn="1"/>
            </p:nvSpPr>
            <p:spPr bwMode="auto">
              <a:xfrm>
                <a:off x="4232" y="3932"/>
                <a:ext cx="54" cy="13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0" y="6"/>
                  </a:cxn>
                </a:cxnLst>
                <a:rect l="0" t="0" r="r" b="b"/>
                <a:pathLst>
                  <a:path w="26" h="6">
                    <a:moveTo>
                      <a:pt x="26" y="0"/>
                    </a:moveTo>
                    <a:cubicBezTo>
                      <a:pt x="17" y="2"/>
                      <a:pt x="9" y="4"/>
                      <a:pt x="0" y="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83" name="Freeform 1563"/>
              <p:cNvSpPr>
                <a:spLocks/>
              </p:cNvSpPr>
              <p:nvPr userDrawn="1"/>
            </p:nvSpPr>
            <p:spPr bwMode="auto">
              <a:xfrm>
                <a:off x="4562" y="3848"/>
                <a:ext cx="52" cy="15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0" y="7"/>
                  </a:cxn>
                </a:cxnLst>
                <a:rect l="0" t="0" r="r" b="b"/>
                <a:pathLst>
                  <a:path w="25" h="7">
                    <a:moveTo>
                      <a:pt x="25" y="0"/>
                    </a:moveTo>
                    <a:cubicBezTo>
                      <a:pt x="17" y="3"/>
                      <a:pt x="8" y="5"/>
                      <a:pt x="0" y="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84" name="Freeform 1564"/>
              <p:cNvSpPr>
                <a:spLocks/>
              </p:cNvSpPr>
              <p:nvPr userDrawn="1"/>
            </p:nvSpPr>
            <p:spPr bwMode="auto">
              <a:xfrm>
                <a:off x="3891" y="3987"/>
                <a:ext cx="114" cy="19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0" y="9"/>
                  </a:cxn>
                </a:cxnLst>
                <a:rect l="0" t="0" r="r" b="b"/>
                <a:pathLst>
                  <a:path w="54" h="9">
                    <a:moveTo>
                      <a:pt x="54" y="0"/>
                    </a:moveTo>
                    <a:cubicBezTo>
                      <a:pt x="36" y="3"/>
                      <a:pt x="18" y="7"/>
                      <a:pt x="0" y="9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85" name="Freeform 1565"/>
              <p:cNvSpPr>
                <a:spLocks/>
              </p:cNvSpPr>
              <p:nvPr userDrawn="1"/>
            </p:nvSpPr>
            <p:spPr bwMode="auto">
              <a:xfrm>
                <a:off x="4062" y="3966"/>
                <a:ext cx="56" cy="10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0" y="5"/>
                  </a:cxn>
                </a:cxnLst>
                <a:rect l="0" t="0" r="r" b="b"/>
                <a:pathLst>
                  <a:path w="27" h="5">
                    <a:moveTo>
                      <a:pt x="27" y="0"/>
                    </a:moveTo>
                    <a:cubicBezTo>
                      <a:pt x="18" y="2"/>
                      <a:pt x="9" y="4"/>
                      <a:pt x="0" y="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86" name="Freeform 1566"/>
              <p:cNvSpPr>
                <a:spLocks/>
              </p:cNvSpPr>
              <p:nvPr userDrawn="1"/>
            </p:nvSpPr>
            <p:spPr bwMode="auto">
              <a:xfrm>
                <a:off x="3832" y="4006"/>
                <a:ext cx="59" cy="10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0" y="5"/>
                  </a:cxn>
                </a:cxnLst>
                <a:rect l="0" t="0" r="r" b="b"/>
                <a:pathLst>
                  <a:path w="28" h="5">
                    <a:moveTo>
                      <a:pt x="28" y="0"/>
                    </a:moveTo>
                    <a:cubicBezTo>
                      <a:pt x="18" y="2"/>
                      <a:pt x="9" y="3"/>
                      <a:pt x="0" y="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87" name="Freeform 1567"/>
              <p:cNvSpPr>
                <a:spLocks/>
              </p:cNvSpPr>
              <p:nvPr userDrawn="1"/>
            </p:nvSpPr>
            <p:spPr bwMode="auto">
              <a:xfrm>
                <a:off x="4005" y="3976"/>
                <a:ext cx="57" cy="11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0" y="5"/>
                  </a:cxn>
                </a:cxnLst>
                <a:rect l="0" t="0" r="r" b="b"/>
                <a:pathLst>
                  <a:path w="27" h="5">
                    <a:moveTo>
                      <a:pt x="27" y="0"/>
                    </a:moveTo>
                    <a:cubicBezTo>
                      <a:pt x="18" y="2"/>
                      <a:pt x="9" y="4"/>
                      <a:pt x="0" y="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88" name="Freeform 1568"/>
              <p:cNvSpPr>
                <a:spLocks/>
              </p:cNvSpPr>
              <p:nvPr userDrawn="1"/>
            </p:nvSpPr>
            <p:spPr bwMode="auto">
              <a:xfrm>
                <a:off x="4669" y="3819"/>
                <a:ext cx="52" cy="14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0" y="7"/>
                  </a:cxn>
                </a:cxnLst>
                <a:rect l="0" t="0" r="r" b="b"/>
                <a:pathLst>
                  <a:path w="25" h="7">
                    <a:moveTo>
                      <a:pt x="25" y="0"/>
                    </a:moveTo>
                    <a:cubicBezTo>
                      <a:pt x="17" y="2"/>
                      <a:pt x="8" y="5"/>
                      <a:pt x="0" y="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89" name="Freeform 1569"/>
              <p:cNvSpPr>
                <a:spLocks/>
              </p:cNvSpPr>
              <p:nvPr userDrawn="1"/>
            </p:nvSpPr>
            <p:spPr bwMode="auto">
              <a:xfrm>
                <a:off x="3383" y="4111"/>
                <a:ext cx="42" cy="12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0" y="0"/>
                  </a:cxn>
                </a:cxnLst>
                <a:rect l="0" t="0" r="r" b="b"/>
                <a:pathLst>
                  <a:path w="20" h="6">
                    <a:moveTo>
                      <a:pt x="0" y="6"/>
                    </a:moveTo>
                    <a:cubicBezTo>
                      <a:pt x="7" y="4"/>
                      <a:pt x="14" y="2"/>
                      <a:pt x="2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90" name="Freeform 1570"/>
              <p:cNvSpPr>
                <a:spLocks/>
              </p:cNvSpPr>
              <p:nvPr userDrawn="1"/>
            </p:nvSpPr>
            <p:spPr bwMode="auto">
              <a:xfrm>
                <a:off x="3778" y="4016"/>
                <a:ext cx="54" cy="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8" y="1"/>
                  </a:cxn>
                  <a:cxn ang="0">
                    <a:pos x="26" y="0"/>
                  </a:cxn>
                </a:cxnLst>
                <a:rect l="0" t="0" r="r" b="b"/>
                <a:pathLst>
                  <a:path w="26" h="3">
                    <a:moveTo>
                      <a:pt x="0" y="3"/>
                    </a:moveTo>
                    <a:cubicBezTo>
                      <a:pt x="6" y="2"/>
                      <a:pt x="12" y="2"/>
                      <a:pt x="18" y="1"/>
                    </a:cubicBezTo>
                    <a:cubicBezTo>
                      <a:pt x="21" y="0"/>
                      <a:pt x="23" y="0"/>
                      <a:pt x="2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91" name="Freeform 1571"/>
              <p:cNvSpPr>
                <a:spLocks/>
              </p:cNvSpPr>
              <p:nvPr userDrawn="1"/>
            </p:nvSpPr>
            <p:spPr bwMode="auto">
              <a:xfrm>
                <a:off x="4721" y="3802"/>
                <a:ext cx="53" cy="1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25" y="0"/>
                  </a:cxn>
                </a:cxnLst>
                <a:rect l="0" t="0" r="r" b="b"/>
                <a:pathLst>
                  <a:path w="25" h="8">
                    <a:moveTo>
                      <a:pt x="0" y="8"/>
                    </a:moveTo>
                    <a:cubicBezTo>
                      <a:pt x="9" y="5"/>
                      <a:pt x="17" y="2"/>
                      <a:pt x="2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92" name="Freeform 1572"/>
              <p:cNvSpPr>
                <a:spLocks/>
              </p:cNvSpPr>
              <p:nvPr userDrawn="1"/>
            </p:nvSpPr>
            <p:spPr bwMode="auto">
              <a:xfrm>
                <a:off x="4614" y="3833"/>
                <a:ext cx="55" cy="15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0" y="7"/>
                  </a:cxn>
                </a:cxnLst>
                <a:rect l="0" t="0" r="r" b="b"/>
                <a:pathLst>
                  <a:path w="26" h="7">
                    <a:moveTo>
                      <a:pt x="26" y="0"/>
                    </a:moveTo>
                    <a:cubicBezTo>
                      <a:pt x="17" y="2"/>
                      <a:pt x="9" y="5"/>
                      <a:pt x="0" y="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93" name="Freeform 1573"/>
              <p:cNvSpPr>
                <a:spLocks/>
              </p:cNvSpPr>
              <p:nvPr userDrawn="1"/>
            </p:nvSpPr>
            <p:spPr bwMode="auto">
              <a:xfrm>
                <a:off x="4452" y="3877"/>
                <a:ext cx="55" cy="1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26" y="0"/>
                  </a:cxn>
                </a:cxnLst>
                <a:rect l="0" t="0" r="r" b="b"/>
                <a:pathLst>
                  <a:path w="26" h="7">
                    <a:moveTo>
                      <a:pt x="0" y="7"/>
                    </a:moveTo>
                    <a:cubicBezTo>
                      <a:pt x="9" y="5"/>
                      <a:pt x="17" y="3"/>
                      <a:pt x="2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94" name="Freeform 1574"/>
              <p:cNvSpPr>
                <a:spLocks/>
              </p:cNvSpPr>
              <p:nvPr userDrawn="1"/>
            </p:nvSpPr>
            <p:spPr bwMode="auto">
              <a:xfrm>
                <a:off x="4343" y="3905"/>
                <a:ext cx="55" cy="1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26" y="0"/>
                  </a:cxn>
                </a:cxnLst>
                <a:rect l="0" t="0" r="r" b="b"/>
                <a:pathLst>
                  <a:path w="26" h="7">
                    <a:moveTo>
                      <a:pt x="0" y="7"/>
                    </a:moveTo>
                    <a:cubicBezTo>
                      <a:pt x="8" y="5"/>
                      <a:pt x="17" y="3"/>
                      <a:pt x="2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95" name="Freeform 1575"/>
              <p:cNvSpPr>
                <a:spLocks/>
              </p:cNvSpPr>
              <p:nvPr userDrawn="1"/>
            </p:nvSpPr>
            <p:spPr bwMode="auto">
              <a:xfrm>
                <a:off x="4507" y="3863"/>
                <a:ext cx="55" cy="1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26" y="0"/>
                  </a:cxn>
                </a:cxnLst>
                <a:rect l="0" t="0" r="r" b="b"/>
                <a:pathLst>
                  <a:path w="26" h="7">
                    <a:moveTo>
                      <a:pt x="0" y="7"/>
                    </a:moveTo>
                    <a:cubicBezTo>
                      <a:pt x="8" y="5"/>
                      <a:pt x="17" y="3"/>
                      <a:pt x="2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96" name="Freeform 1576"/>
              <p:cNvSpPr>
                <a:spLocks/>
              </p:cNvSpPr>
              <p:nvPr userDrawn="1"/>
            </p:nvSpPr>
            <p:spPr bwMode="auto">
              <a:xfrm>
                <a:off x="4398" y="3892"/>
                <a:ext cx="54" cy="13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0" y="6"/>
                  </a:cxn>
                </a:cxnLst>
                <a:rect l="0" t="0" r="r" b="b"/>
                <a:pathLst>
                  <a:path w="26" h="6">
                    <a:moveTo>
                      <a:pt x="26" y="0"/>
                    </a:moveTo>
                    <a:cubicBezTo>
                      <a:pt x="17" y="2"/>
                      <a:pt x="9" y="4"/>
                      <a:pt x="0" y="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97" name="Freeform 1577"/>
              <p:cNvSpPr>
                <a:spLocks/>
              </p:cNvSpPr>
              <p:nvPr userDrawn="1"/>
            </p:nvSpPr>
            <p:spPr bwMode="auto">
              <a:xfrm>
                <a:off x="3580" y="4035"/>
                <a:ext cx="44" cy="8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0" y="4"/>
                  </a:cxn>
                </a:cxnLst>
                <a:rect l="0" t="0" r="r" b="b"/>
                <a:pathLst>
                  <a:path w="21" h="4">
                    <a:moveTo>
                      <a:pt x="21" y="0"/>
                    </a:moveTo>
                    <a:cubicBezTo>
                      <a:pt x="14" y="1"/>
                      <a:pt x="7" y="2"/>
                      <a:pt x="0" y="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98" name="Freeform 1578"/>
              <p:cNvSpPr>
                <a:spLocks/>
              </p:cNvSpPr>
              <p:nvPr userDrawn="1"/>
            </p:nvSpPr>
            <p:spPr bwMode="auto">
              <a:xfrm>
                <a:off x="4068" y="3976"/>
                <a:ext cx="59" cy="9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0" y="4"/>
                  </a:cxn>
                </a:cxnLst>
                <a:rect l="0" t="0" r="r" b="b"/>
                <a:pathLst>
                  <a:path w="28" h="4">
                    <a:moveTo>
                      <a:pt x="28" y="0"/>
                    </a:moveTo>
                    <a:cubicBezTo>
                      <a:pt x="19" y="1"/>
                      <a:pt x="9" y="3"/>
                      <a:pt x="0" y="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699" name="Freeform 1579"/>
              <p:cNvSpPr>
                <a:spLocks/>
              </p:cNvSpPr>
              <p:nvPr userDrawn="1"/>
            </p:nvSpPr>
            <p:spPr bwMode="auto">
              <a:xfrm>
                <a:off x="4803" y="3814"/>
                <a:ext cx="55" cy="17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0" y="8"/>
                  </a:cxn>
                </a:cxnLst>
                <a:rect l="0" t="0" r="r" b="b"/>
                <a:pathLst>
                  <a:path w="26" h="8">
                    <a:moveTo>
                      <a:pt x="26" y="0"/>
                    </a:moveTo>
                    <a:cubicBezTo>
                      <a:pt x="18" y="3"/>
                      <a:pt x="9" y="5"/>
                      <a:pt x="0" y="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00" name="Freeform 1580"/>
              <p:cNvSpPr>
                <a:spLocks/>
              </p:cNvSpPr>
              <p:nvPr userDrawn="1"/>
            </p:nvSpPr>
            <p:spPr bwMode="auto">
              <a:xfrm>
                <a:off x="3492" y="4050"/>
                <a:ext cx="44" cy="1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1" y="0"/>
                  </a:cxn>
                </a:cxnLst>
                <a:rect l="0" t="0" r="r" b="b"/>
                <a:pathLst>
                  <a:path w="21" h="5">
                    <a:moveTo>
                      <a:pt x="0" y="5"/>
                    </a:moveTo>
                    <a:cubicBezTo>
                      <a:pt x="7" y="3"/>
                      <a:pt x="14" y="2"/>
                      <a:pt x="2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01" name="Freeform 1581"/>
              <p:cNvSpPr>
                <a:spLocks/>
              </p:cNvSpPr>
              <p:nvPr userDrawn="1"/>
            </p:nvSpPr>
            <p:spPr bwMode="auto">
              <a:xfrm>
                <a:off x="4471" y="3901"/>
                <a:ext cx="57" cy="12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7" y="0"/>
                  </a:cxn>
                </a:cxnLst>
                <a:rect l="0" t="0" r="r" b="b"/>
                <a:pathLst>
                  <a:path w="27" h="6">
                    <a:moveTo>
                      <a:pt x="0" y="6"/>
                    </a:moveTo>
                    <a:cubicBezTo>
                      <a:pt x="9" y="4"/>
                      <a:pt x="18" y="2"/>
                      <a:pt x="27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02" name="Freeform 1582"/>
              <p:cNvSpPr>
                <a:spLocks/>
              </p:cNvSpPr>
              <p:nvPr userDrawn="1"/>
            </p:nvSpPr>
            <p:spPr bwMode="auto">
              <a:xfrm>
                <a:off x="3320" y="4092"/>
                <a:ext cx="42" cy="1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0" y="0"/>
                  </a:cxn>
                </a:cxnLst>
                <a:rect l="0" t="0" r="r" b="b"/>
                <a:pathLst>
                  <a:path w="20" h="5">
                    <a:moveTo>
                      <a:pt x="0" y="5"/>
                    </a:moveTo>
                    <a:cubicBezTo>
                      <a:pt x="7" y="3"/>
                      <a:pt x="14" y="1"/>
                      <a:pt x="2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03" name="Freeform 1583"/>
              <p:cNvSpPr>
                <a:spLocks/>
              </p:cNvSpPr>
              <p:nvPr userDrawn="1"/>
            </p:nvSpPr>
            <p:spPr bwMode="auto">
              <a:xfrm>
                <a:off x="3950" y="3993"/>
                <a:ext cx="59" cy="6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0" y="3"/>
                  </a:cxn>
                </a:cxnLst>
                <a:rect l="0" t="0" r="r" b="b"/>
                <a:pathLst>
                  <a:path w="28" h="3">
                    <a:moveTo>
                      <a:pt x="28" y="0"/>
                    </a:moveTo>
                    <a:cubicBezTo>
                      <a:pt x="19" y="1"/>
                      <a:pt x="9" y="2"/>
                      <a:pt x="0" y="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04" name="Freeform 1584"/>
              <p:cNvSpPr>
                <a:spLocks/>
              </p:cNvSpPr>
              <p:nvPr userDrawn="1"/>
            </p:nvSpPr>
            <p:spPr bwMode="auto">
              <a:xfrm>
                <a:off x="4694" y="3846"/>
                <a:ext cx="55" cy="1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26" y="0"/>
                  </a:cxn>
                </a:cxnLst>
                <a:rect l="0" t="0" r="r" b="b"/>
                <a:pathLst>
                  <a:path w="26" h="7">
                    <a:moveTo>
                      <a:pt x="0" y="7"/>
                    </a:moveTo>
                    <a:cubicBezTo>
                      <a:pt x="9" y="5"/>
                      <a:pt x="18" y="2"/>
                      <a:pt x="2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05" name="Freeform 1585"/>
              <p:cNvSpPr>
                <a:spLocks/>
              </p:cNvSpPr>
              <p:nvPr userDrawn="1"/>
            </p:nvSpPr>
            <p:spPr bwMode="auto">
              <a:xfrm>
                <a:off x="4913" y="3783"/>
                <a:ext cx="52" cy="1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25" y="0"/>
                  </a:cxn>
                </a:cxnLst>
                <a:rect l="0" t="0" r="r" b="b"/>
                <a:pathLst>
                  <a:path w="25" h="8">
                    <a:moveTo>
                      <a:pt x="0" y="8"/>
                    </a:moveTo>
                    <a:cubicBezTo>
                      <a:pt x="8" y="5"/>
                      <a:pt x="17" y="3"/>
                      <a:pt x="2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06" name="Freeform 1586"/>
              <p:cNvSpPr>
                <a:spLocks/>
              </p:cNvSpPr>
              <p:nvPr userDrawn="1"/>
            </p:nvSpPr>
            <p:spPr bwMode="auto">
              <a:xfrm>
                <a:off x="4186" y="3957"/>
                <a:ext cx="56" cy="11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0" y="5"/>
                  </a:cxn>
                </a:cxnLst>
                <a:rect l="0" t="0" r="r" b="b"/>
                <a:pathLst>
                  <a:path w="27" h="5">
                    <a:moveTo>
                      <a:pt x="27" y="0"/>
                    </a:moveTo>
                    <a:cubicBezTo>
                      <a:pt x="18" y="1"/>
                      <a:pt x="9" y="3"/>
                      <a:pt x="0" y="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07" name="Freeform 1587"/>
              <p:cNvSpPr>
                <a:spLocks/>
              </p:cNvSpPr>
              <p:nvPr userDrawn="1"/>
            </p:nvSpPr>
            <p:spPr bwMode="auto">
              <a:xfrm>
                <a:off x="4009" y="3985"/>
                <a:ext cx="59" cy="8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0" y="4"/>
                  </a:cxn>
                </a:cxnLst>
                <a:rect l="0" t="0" r="r" b="b"/>
                <a:pathLst>
                  <a:path w="28" h="4">
                    <a:moveTo>
                      <a:pt x="28" y="0"/>
                    </a:moveTo>
                    <a:cubicBezTo>
                      <a:pt x="19" y="1"/>
                      <a:pt x="9" y="2"/>
                      <a:pt x="0" y="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08" name="Freeform 1588"/>
              <p:cNvSpPr>
                <a:spLocks/>
              </p:cNvSpPr>
              <p:nvPr userDrawn="1"/>
            </p:nvSpPr>
            <p:spPr bwMode="auto">
              <a:xfrm>
                <a:off x="4301" y="3936"/>
                <a:ext cx="57" cy="11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0" y="5"/>
                  </a:cxn>
                </a:cxnLst>
                <a:rect l="0" t="0" r="r" b="b"/>
                <a:pathLst>
                  <a:path w="27" h="5">
                    <a:moveTo>
                      <a:pt x="27" y="0"/>
                    </a:moveTo>
                    <a:cubicBezTo>
                      <a:pt x="18" y="2"/>
                      <a:pt x="9" y="3"/>
                      <a:pt x="0" y="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09" name="Freeform 1589"/>
              <p:cNvSpPr>
                <a:spLocks/>
              </p:cNvSpPr>
              <p:nvPr userDrawn="1"/>
            </p:nvSpPr>
            <p:spPr bwMode="auto">
              <a:xfrm>
                <a:off x="5140" y="3569"/>
                <a:ext cx="416" cy="157"/>
              </a:xfrm>
              <a:custGeom>
                <a:avLst/>
                <a:gdLst/>
                <a:ahLst/>
                <a:cxnLst>
                  <a:cxn ang="0">
                    <a:pos x="0" y="75"/>
                  </a:cxn>
                  <a:cxn ang="0">
                    <a:pos x="198" y="0"/>
                  </a:cxn>
                </a:cxnLst>
                <a:rect l="0" t="0" r="r" b="b"/>
                <a:pathLst>
                  <a:path w="198" h="75">
                    <a:moveTo>
                      <a:pt x="0" y="75"/>
                    </a:moveTo>
                    <a:cubicBezTo>
                      <a:pt x="68" y="52"/>
                      <a:pt x="134" y="27"/>
                      <a:pt x="19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10" name="Line 1590"/>
              <p:cNvSpPr>
                <a:spLocks noChangeShapeType="1"/>
              </p:cNvSpPr>
              <p:nvPr userDrawn="1"/>
            </p:nvSpPr>
            <p:spPr bwMode="auto">
              <a:xfrm>
                <a:off x="4995" y="3774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11" name="Line 1591"/>
              <p:cNvSpPr>
                <a:spLocks noChangeShapeType="1"/>
              </p:cNvSpPr>
              <p:nvPr userDrawn="1"/>
            </p:nvSpPr>
            <p:spPr bwMode="auto">
              <a:xfrm>
                <a:off x="5140" y="3726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12" name="Freeform 1592"/>
              <p:cNvSpPr>
                <a:spLocks/>
              </p:cNvSpPr>
              <p:nvPr userDrawn="1"/>
            </p:nvSpPr>
            <p:spPr bwMode="auto">
              <a:xfrm>
                <a:off x="4965" y="3774"/>
                <a:ext cx="30" cy="9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4"/>
                  </a:cxn>
                </a:cxnLst>
                <a:rect l="0" t="0" r="r" b="b"/>
                <a:pathLst>
                  <a:path w="14" h="4">
                    <a:moveTo>
                      <a:pt x="14" y="0"/>
                    </a:moveTo>
                    <a:cubicBezTo>
                      <a:pt x="9" y="1"/>
                      <a:pt x="5" y="3"/>
                      <a:pt x="0" y="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13" name="Freeform 1593"/>
              <p:cNvSpPr>
                <a:spLocks/>
              </p:cNvSpPr>
              <p:nvPr userDrawn="1"/>
            </p:nvSpPr>
            <p:spPr bwMode="auto">
              <a:xfrm>
                <a:off x="4528" y="3888"/>
                <a:ext cx="57" cy="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7" y="0"/>
                  </a:cxn>
                </a:cxnLst>
                <a:rect l="0" t="0" r="r" b="b"/>
                <a:pathLst>
                  <a:path w="27" h="6">
                    <a:moveTo>
                      <a:pt x="0" y="6"/>
                    </a:moveTo>
                    <a:cubicBezTo>
                      <a:pt x="9" y="4"/>
                      <a:pt x="18" y="2"/>
                      <a:pt x="27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14" name="Freeform 1594"/>
              <p:cNvSpPr>
                <a:spLocks/>
              </p:cNvSpPr>
              <p:nvPr userDrawn="1"/>
            </p:nvSpPr>
            <p:spPr bwMode="auto">
              <a:xfrm>
                <a:off x="4242" y="3947"/>
                <a:ext cx="59" cy="1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8" y="0"/>
                  </a:cxn>
                </a:cxnLst>
                <a:rect l="0" t="0" r="r" b="b"/>
                <a:pathLst>
                  <a:path w="28" h="5">
                    <a:moveTo>
                      <a:pt x="0" y="5"/>
                    </a:moveTo>
                    <a:cubicBezTo>
                      <a:pt x="10" y="3"/>
                      <a:pt x="19" y="2"/>
                      <a:pt x="2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15" name="Freeform 1595"/>
              <p:cNvSpPr>
                <a:spLocks/>
              </p:cNvSpPr>
              <p:nvPr userDrawn="1"/>
            </p:nvSpPr>
            <p:spPr bwMode="auto">
              <a:xfrm>
                <a:off x="4127" y="3968"/>
                <a:ext cx="59" cy="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28" y="0"/>
                  </a:cxn>
                </a:cxnLst>
                <a:rect l="0" t="0" r="r" b="b"/>
                <a:pathLst>
                  <a:path w="28" h="4">
                    <a:moveTo>
                      <a:pt x="0" y="4"/>
                    </a:moveTo>
                    <a:cubicBezTo>
                      <a:pt x="9" y="2"/>
                      <a:pt x="19" y="1"/>
                      <a:pt x="2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16" name="Freeform 1596"/>
              <p:cNvSpPr>
                <a:spLocks/>
              </p:cNvSpPr>
              <p:nvPr userDrawn="1"/>
            </p:nvSpPr>
            <p:spPr bwMode="auto">
              <a:xfrm>
                <a:off x="4640" y="3861"/>
                <a:ext cx="54" cy="1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0" y="6"/>
                  </a:cxn>
                </a:cxnLst>
                <a:rect l="0" t="0" r="r" b="b"/>
                <a:pathLst>
                  <a:path w="26" h="6">
                    <a:moveTo>
                      <a:pt x="26" y="0"/>
                    </a:moveTo>
                    <a:cubicBezTo>
                      <a:pt x="18" y="2"/>
                      <a:pt x="9" y="4"/>
                      <a:pt x="0" y="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17" name="Freeform 1597"/>
              <p:cNvSpPr>
                <a:spLocks/>
              </p:cNvSpPr>
              <p:nvPr userDrawn="1"/>
            </p:nvSpPr>
            <p:spPr bwMode="auto">
              <a:xfrm>
                <a:off x="4585" y="3873"/>
                <a:ext cx="55" cy="15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0" y="7"/>
                  </a:cxn>
                </a:cxnLst>
                <a:rect l="0" t="0" r="r" b="b"/>
                <a:pathLst>
                  <a:path w="26" h="7">
                    <a:moveTo>
                      <a:pt x="26" y="0"/>
                    </a:moveTo>
                    <a:cubicBezTo>
                      <a:pt x="17" y="3"/>
                      <a:pt x="8" y="5"/>
                      <a:pt x="0" y="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18" name="Freeform 1598"/>
              <p:cNvSpPr>
                <a:spLocks/>
              </p:cNvSpPr>
              <p:nvPr userDrawn="1"/>
            </p:nvSpPr>
            <p:spPr bwMode="auto">
              <a:xfrm>
                <a:off x="3891" y="3999"/>
                <a:ext cx="59" cy="7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8" y="0"/>
                  </a:cxn>
                </a:cxnLst>
                <a:rect l="0" t="0" r="r" b="b"/>
                <a:pathLst>
                  <a:path w="28" h="3">
                    <a:moveTo>
                      <a:pt x="0" y="3"/>
                    </a:moveTo>
                    <a:cubicBezTo>
                      <a:pt x="9" y="2"/>
                      <a:pt x="19" y="1"/>
                      <a:pt x="2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19" name="Freeform 1599"/>
              <p:cNvSpPr>
                <a:spLocks/>
              </p:cNvSpPr>
              <p:nvPr userDrawn="1"/>
            </p:nvSpPr>
            <p:spPr bwMode="auto">
              <a:xfrm>
                <a:off x="3624" y="4029"/>
                <a:ext cx="44" cy="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1" y="0"/>
                  </a:cxn>
                </a:cxnLst>
                <a:rect l="0" t="0" r="r" b="b"/>
                <a:pathLst>
                  <a:path w="21" h="3">
                    <a:moveTo>
                      <a:pt x="0" y="3"/>
                    </a:moveTo>
                    <a:cubicBezTo>
                      <a:pt x="7" y="2"/>
                      <a:pt x="14" y="1"/>
                      <a:pt x="2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20" name="Freeform 1600"/>
              <p:cNvSpPr>
                <a:spLocks/>
              </p:cNvSpPr>
              <p:nvPr userDrawn="1"/>
            </p:nvSpPr>
            <p:spPr bwMode="auto">
              <a:xfrm>
                <a:off x="3717" y="4018"/>
                <a:ext cx="52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0" y="0"/>
                  </a:cxn>
                  <a:cxn ang="0">
                    <a:pos x="25" y="0"/>
                  </a:cxn>
                </a:cxnLst>
                <a:rect l="0" t="0" r="r" b="b"/>
                <a:pathLst>
                  <a:path w="25" h="2">
                    <a:moveTo>
                      <a:pt x="0" y="2"/>
                    </a:moveTo>
                    <a:cubicBezTo>
                      <a:pt x="7" y="2"/>
                      <a:pt x="13" y="1"/>
                      <a:pt x="20" y="0"/>
                    </a:cubicBezTo>
                    <a:cubicBezTo>
                      <a:pt x="22" y="0"/>
                      <a:pt x="23" y="0"/>
                      <a:pt x="2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21" name="Freeform 1601"/>
              <p:cNvSpPr>
                <a:spLocks/>
              </p:cNvSpPr>
              <p:nvPr userDrawn="1"/>
            </p:nvSpPr>
            <p:spPr bwMode="auto">
              <a:xfrm>
                <a:off x="3536" y="4043"/>
                <a:ext cx="44" cy="7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0" y="3"/>
                  </a:cxn>
                </a:cxnLst>
                <a:rect l="0" t="0" r="r" b="b"/>
                <a:pathLst>
                  <a:path w="21" h="3">
                    <a:moveTo>
                      <a:pt x="21" y="0"/>
                    </a:moveTo>
                    <a:cubicBezTo>
                      <a:pt x="14" y="1"/>
                      <a:pt x="7" y="2"/>
                      <a:pt x="0" y="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22" name="Freeform 1602"/>
              <p:cNvSpPr>
                <a:spLocks/>
              </p:cNvSpPr>
              <p:nvPr userDrawn="1"/>
            </p:nvSpPr>
            <p:spPr bwMode="auto">
              <a:xfrm>
                <a:off x="3668" y="4022"/>
                <a:ext cx="49" cy="7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3"/>
                  </a:cxn>
                </a:cxnLst>
                <a:rect l="0" t="0" r="r" b="b"/>
                <a:pathLst>
                  <a:path w="23" h="3">
                    <a:moveTo>
                      <a:pt x="23" y="0"/>
                    </a:moveTo>
                    <a:cubicBezTo>
                      <a:pt x="15" y="1"/>
                      <a:pt x="8" y="2"/>
                      <a:pt x="0" y="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23" name="Freeform 1603"/>
              <p:cNvSpPr>
                <a:spLocks/>
              </p:cNvSpPr>
              <p:nvPr userDrawn="1"/>
            </p:nvSpPr>
            <p:spPr bwMode="auto">
              <a:xfrm>
                <a:off x="4858" y="3800"/>
                <a:ext cx="55" cy="14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0" y="7"/>
                  </a:cxn>
                </a:cxnLst>
                <a:rect l="0" t="0" r="r" b="b"/>
                <a:pathLst>
                  <a:path w="26" h="7">
                    <a:moveTo>
                      <a:pt x="26" y="0"/>
                    </a:moveTo>
                    <a:cubicBezTo>
                      <a:pt x="17" y="2"/>
                      <a:pt x="9" y="5"/>
                      <a:pt x="0" y="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24" name="Freeform 1604"/>
              <p:cNvSpPr>
                <a:spLocks/>
              </p:cNvSpPr>
              <p:nvPr userDrawn="1"/>
            </p:nvSpPr>
            <p:spPr bwMode="auto">
              <a:xfrm>
                <a:off x="4415" y="3913"/>
                <a:ext cx="56" cy="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7" y="0"/>
                  </a:cxn>
                </a:cxnLst>
                <a:rect l="0" t="0" r="r" b="b"/>
                <a:pathLst>
                  <a:path w="27" h="6">
                    <a:moveTo>
                      <a:pt x="0" y="6"/>
                    </a:moveTo>
                    <a:cubicBezTo>
                      <a:pt x="9" y="4"/>
                      <a:pt x="18" y="2"/>
                      <a:pt x="27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25" name="Freeform 1605"/>
              <p:cNvSpPr>
                <a:spLocks/>
              </p:cNvSpPr>
              <p:nvPr userDrawn="1"/>
            </p:nvSpPr>
            <p:spPr bwMode="auto">
              <a:xfrm>
                <a:off x="3769" y="4006"/>
                <a:ext cx="122" cy="12"/>
              </a:xfrm>
              <a:custGeom>
                <a:avLst/>
                <a:gdLst/>
                <a:ahLst/>
                <a:cxnLst>
                  <a:cxn ang="0">
                    <a:pos x="58" y="0"/>
                  </a:cxn>
                  <a:cxn ang="0">
                    <a:pos x="0" y="6"/>
                  </a:cxn>
                </a:cxnLst>
                <a:rect l="0" t="0" r="r" b="b"/>
                <a:pathLst>
                  <a:path w="58" h="6">
                    <a:moveTo>
                      <a:pt x="58" y="0"/>
                    </a:moveTo>
                    <a:cubicBezTo>
                      <a:pt x="39" y="2"/>
                      <a:pt x="19" y="4"/>
                      <a:pt x="0" y="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26" name="Freeform 1606"/>
              <p:cNvSpPr>
                <a:spLocks/>
              </p:cNvSpPr>
              <p:nvPr userDrawn="1"/>
            </p:nvSpPr>
            <p:spPr bwMode="auto">
              <a:xfrm>
                <a:off x="3362" y="4079"/>
                <a:ext cx="44" cy="13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0" y="6"/>
                  </a:cxn>
                </a:cxnLst>
                <a:rect l="0" t="0" r="r" b="b"/>
                <a:pathLst>
                  <a:path w="21" h="6">
                    <a:moveTo>
                      <a:pt x="21" y="0"/>
                    </a:moveTo>
                    <a:cubicBezTo>
                      <a:pt x="14" y="2"/>
                      <a:pt x="7" y="4"/>
                      <a:pt x="0" y="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27" name="Freeform 1607"/>
              <p:cNvSpPr>
                <a:spLocks/>
              </p:cNvSpPr>
              <p:nvPr userDrawn="1"/>
            </p:nvSpPr>
            <p:spPr bwMode="auto">
              <a:xfrm>
                <a:off x="4358" y="3926"/>
                <a:ext cx="57" cy="1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7" y="0"/>
                  </a:cxn>
                </a:cxnLst>
                <a:rect l="0" t="0" r="r" b="b"/>
                <a:pathLst>
                  <a:path w="27" h="5">
                    <a:moveTo>
                      <a:pt x="0" y="5"/>
                    </a:moveTo>
                    <a:cubicBezTo>
                      <a:pt x="9" y="3"/>
                      <a:pt x="18" y="1"/>
                      <a:pt x="27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28" name="Freeform 1608"/>
              <p:cNvSpPr>
                <a:spLocks/>
              </p:cNvSpPr>
              <p:nvPr userDrawn="1"/>
            </p:nvSpPr>
            <p:spPr bwMode="auto">
              <a:xfrm>
                <a:off x="4749" y="3831"/>
                <a:ext cx="54" cy="1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26" y="0"/>
                  </a:cxn>
                </a:cxnLst>
                <a:rect l="0" t="0" r="r" b="b"/>
                <a:pathLst>
                  <a:path w="26" h="7">
                    <a:moveTo>
                      <a:pt x="0" y="7"/>
                    </a:moveTo>
                    <a:cubicBezTo>
                      <a:pt x="9" y="5"/>
                      <a:pt x="18" y="2"/>
                      <a:pt x="2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29" name="Freeform 1609"/>
              <p:cNvSpPr>
                <a:spLocks/>
              </p:cNvSpPr>
              <p:nvPr userDrawn="1"/>
            </p:nvSpPr>
            <p:spPr bwMode="auto">
              <a:xfrm>
                <a:off x="3090" y="4102"/>
                <a:ext cx="230" cy="76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109" y="0"/>
                  </a:cxn>
                </a:cxnLst>
                <a:rect l="0" t="0" r="r" b="b"/>
                <a:pathLst>
                  <a:path w="109" h="36">
                    <a:moveTo>
                      <a:pt x="0" y="36"/>
                    </a:moveTo>
                    <a:cubicBezTo>
                      <a:pt x="37" y="23"/>
                      <a:pt x="73" y="11"/>
                      <a:pt x="10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30" name="Freeform 1610"/>
              <p:cNvSpPr>
                <a:spLocks/>
              </p:cNvSpPr>
              <p:nvPr userDrawn="1"/>
            </p:nvSpPr>
            <p:spPr bwMode="auto">
              <a:xfrm>
                <a:off x="3448" y="4060"/>
                <a:ext cx="44" cy="9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0" y="4"/>
                  </a:cxn>
                </a:cxnLst>
                <a:rect l="0" t="0" r="r" b="b"/>
                <a:pathLst>
                  <a:path w="21" h="4">
                    <a:moveTo>
                      <a:pt x="21" y="0"/>
                    </a:moveTo>
                    <a:cubicBezTo>
                      <a:pt x="14" y="1"/>
                      <a:pt x="7" y="3"/>
                      <a:pt x="0" y="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31" name="Freeform 1611"/>
              <p:cNvSpPr>
                <a:spLocks/>
              </p:cNvSpPr>
              <p:nvPr userDrawn="1"/>
            </p:nvSpPr>
            <p:spPr bwMode="auto">
              <a:xfrm>
                <a:off x="3406" y="4069"/>
                <a:ext cx="42" cy="10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0" y="5"/>
                  </a:cxn>
                </a:cxnLst>
                <a:rect l="0" t="0" r="r" b="b"/>
                <a:pathLst>
                  <a:path w="20" h="5">
                    <a:moveTo>
                      <a:pt x="20" y="0"/>
                    </a:moveTo>
                    <a:cubicBezTo>
                      <a:pt x="13" y="2"/>
                      <a:pt x="7" y="4"/>
                      <a:pt x="0" y="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32" name="Freeform 1612"/>
              <p:cNvSpPr>
                <a:spLocks/>
              </p:cNvSpPr>
              <p:nvPr userDrawn="1"/>
            </p:nvSpPr>
            <p:spPr bwMode="auto">
              <a:xfrm>
                <a:off x="4017" y="3997"/>
                <a:ext cx="61" cy="4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0" y="2"/>
                  </a:cxn>
                </a:cxnLst>
                <a:rect l="0" t="0" r="r" b="b"/>
                <a:pathLst>
                  <a:path w="29" h="2">
                    <a:moveTo>
                      <a:pt x="29" y="0"/>
                    </a:moveTo>
                    <a:cubicBezTo>
                      <a:pt x="19" y="0"/>
                      <a:pt x="10" y="1"/>
                      <a:pt x="0" y="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33" name="Freeform 1613"/>
              <p:cNvSpPr>
                <a:spLocks/>
              </p:cNvSpPr>
              <p:nvPr userDrawn="1"/>
            </p:nvSpPr>
            <p:spPr bwMode="auto">
              <a:xfrm>
                <a:off x="3832" y="4012"/>
                <a:ext cx="61" cy="4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0" y="2"/>
                  </a:cxn>
                </a:cxnLst>
                <a:rect l="0" t="0" r="r" b="b"/>
                <a:pathLst>
                  <a:path w="29" h="2">
                    <a:moveTo>
                      <a:pt x="29" y="0"/>
                    </a:moveTo>
                    <a:cubicBezTo>
                      <a:pt x="19" y="0"/>
                      <a:pt x="10" y="1"/>
                      <a:pt x="0" y="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34" name="Freeform 1614"/>
              <p:cNvSpPr>
                <a:spLocks/>
              </p:cNvSpPr>
              <p:nvPr userDrawn="1"/>
            </p:nvSpPr>
            <p:spPr bwMode="auto">
              <a:xfrm>
                <a:off x="4379" y="3947"/>
                <a:ext cx="57" cy="1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7" y="0"/>
                  </a:cxn>
                </a:cxnLst>
                <a:rect l="0" t="0" r="r" b="b"/>
                <a:pathLst>
                  <a:path w="27" h="5">
                    <a:moveTo>
                      <a:pt x="0" y="5"/>
                    </a:moveTo>
                    <a:cubicBezTo>
                      <a:pt x="9" y="4"/>
                      <a:pt x="18" y="2"/>
                      <a:pt x="27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35" name="Freeform 1615"/>
              <p:cNvSpPr>
                <a:spLocks/>
              </p:cNvSpPr>
              <p:nvPr userDrawn="1"/>
            </p:nvSpPr>
            <p:spPr bwMode="auto">
              <a:xfrm>
                <a:off x="4610" y="3903"/>
                <a:ext cx="57" cy="12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0" y="6"/>
                  </a:cxn>
                </a:cxnLst>
                <a:rect l="0" t="0" r="r" b="b"/>
                <a:pathLst>
                  <a:path w="27" h="6">
                    <a:moveTo>
                      <a:pt x="27" y="0"/>
                    </a:moveTo>
                    <a:cubicBezTo>
                      <a:pt x="18" y="2"/>
                      <a:pt x="9" y="4"/>
                      <a:pt x="0" y="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36" name="Freeform 1616"/>
              <p:cNvSpPr>
                <a:spLocks/>
              </p:cNvSpPr>
              <p:nvPr userDrawn="1"/>
            </p:nvSpPr>
            <p:spPr bwMode="auto">
              <a:xfrm>
                <a:off x="4667" y="3890"/>
                <a:ext cx="57" cy="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7" y="0"/>
                  </a:cxn>
                </a:cxnLst>
                <a:rect l="0" t="0" r="r" b="b"/>
                <a:pathLst>
                  <a:path w="27" h="6">
                    <a:moveTo>
                      <a:pt x="0" y="6"/>
                    </a:moveTo>
                    <a:cubicBezTo>
                      <a:pt x="9" y="4"/>
                      <a:pt x="18" y="2"/>
                      <a:pt x="27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37" name="Freeform 1617"/>
              <p:cNvSpPr>
                <a:spLocks/>
              </p:cNvSpPr>
              <p:nvPr userDrawn="1"/>
            </p:nvSpPr>
            <p:spPr bwMode="auto">
              <a:xfrm>
                <a:off x="4436" y="3938"/>
                <a:ext cx="58" cy="9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0" y="4"/>
                  </a:cxn>
                </a:cxnLst>
                <a:rect l="0" t="0" r="r" b="b"/>
                <a:pathLst>
                  <a:path w="28" h="4">
                    <a:moveTo>
                      <a:pt x="28" y="0"/>
                    </a:moveTo>
                    <a:cubicBezTo>
                      <a:pt x="19" y="1"/>
                      <a:pt x="10" y="3"/>
                      <a:pt x="0" y="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38" name="Freeform 1618"/>
              <p:cNvSpPr>
                <a:spLocks/>
              </p:cNvSpPr>
              <p:nvPr userDrawn="1"/>
            </p:nvSpPr>
            <p:spPr bwMode="auto">
              <a:xfrm>
                <a:off x="4494" y="3926"/>
                <a:ext cx="59" cy="12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8" y="0"/>
                  </a:cxn>
                </a:cxnLst>
                <a:rect l="0" t="0" r="r" b="b"/>
                <a:pathLst>
                  <a:path w="28" h="6">
                    <a:moveTo>
                      <a:pt x="0" y="6"/>
                    </a:moveTo>
                    <a:cubicBezTo>
                      <a:pt x="9" y="4"/>
                      <a:pt x="19" y="2"/>
                      <a:pt x="2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39" name="Freeform 1619"/>
              <p:cNvSpPr>
                <a:spLocks/>
              </p:cNvSpPr>
              <p:nvPr userDrawn="1"/>
            </p:nvSpPr>
            <p:spPr bwMode="auto">
              <a:xfrm>
                <a:off x="4553" y="3915"/>
                <a:ext cx="57" cy="11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0" y="5"/>
                  </a:cxn>
                </a:cxnLst>
                <a:rect l="0" t="0" r="r" b="b"/>
                <a:pathLst>
                  <a:path w="27" h="5">
                    <a:moveTo>
                      <a:pt x="27" y="0"/>
                    </a:moveTo>
                    <a:cubicBezTo>
                      <a:pt x="18" y="2"/>
                      <a:pt x="9" y="4"/>
                      <a:pt x="0" y="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40" name="Freeform 1620"/>
              <p:cNvSpPr>
                <a:spLocks/>
              </p:cNvSpPr>
              <p:nvPr userDrawn="1"/>
            </p:nvSpPr>
            <p:spPr bwMode="auto">
              <a:xfrm>
                <a:off x="4892" y="3833"/>
                <a:ext cx="54" cy="15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0" y="7"/>
                  </a:cxn>
                </a:cxnLst>
                <a:rect l="0" t="0" r="r" b="b"/>
                <a:pathLst>
                  <a:path w="26" h="7">
                    <a:moveTo>
                      <a:pt x="26" y="0"/>
                    </a:moveTo>
                    <a:cubicBezTo>
                      <a:pt x="18" y="3"/>
                      <a:pt x="9" y="5"/>
                      <a:pt x="0" y="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41" name="Freeform 1621"/>
              <p:cNvSpPr>
                <a:spLocks/>
              </p:cNvSpPr>
              <p:nvPr userDrawn="1"/>
            </p:nvSpPr>
            <p:spPr bwMode="auto">
              <a:xfrm>
                <a:off x="4724" y="3877"/>
                <a:ext cx="56" cy="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7" y="0"/>
                  </a:cxn>
                </a:cxnLst>
                <a:rect l="0" t="0" r="r" b="b"/>
                <a:pathLst>
                  <a:path w="27" h="6">
                    <a:moveTo>
                      <a:pt x="0" y="6"/>
                    </a:moveTo>
                    <a:cubicBezTo>
                      <a:pt x="9" y="4"/>
                      <a:pt x="18" y="2"/>
                      <a:pt x="27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42" name="Freeform 1622"/>
              <p:cNvSpPr>
                <a:spLocks/>
              </p:cNvSpPr>
              <p:nvPr userDrawn="1"/>
            </p:nvSpPr>
            <p:spPr bwMode="auto">
              <a:xfrm>
                <a:off x="3259" y="4073"/>
                <a:ext cx="44" cy="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21" y="0"/>
                  </a:cxn>
                </a:cxnLst>
                <a:rect l="0" t="0" r="r" b="b"/>
                <a:pathLst>
                  <a:path w="21" h="4">
                    <a:moveTo>
                      <a:pt x="0" y="4"/>
                    </a:moveTo>
                    <a:cubicBezTo>
                      <a:pt x="7" y="3"/>
                      <a:pt x="14" y="1"/>
                      <a:pt x="2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43" name="Freeform 1623"/>
              <p:cNvSpPr>
                <a:spLocks/>
              </p:cNvSpPr>
              <p:nvPr userDrawn="1"/>
            </p:nvSpPr>
            <p:spPr bwMode="auto">
              <a:xfrm>
                <a:off x="4139" y="3982"/>
                <a:ext cx="61" cy="7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0" y="3"/>
                  </a:cxn>
                </a:cxnLst>
                <a:rect l="0" t="0" r="r" b="b"/>
                <a:pathLst>
                  <a:path w="29" h="3">
                    <a:moveTo>
                      <a:pt x="29" y="0"/>
                    </a:moveTo>
                    <a:cubicBezTo>
                      <a:pt x="19" y="1"/>
                      <a:pt x="10" y="2"/>
                      <a:pt x="0" y="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44" name="Freeform 1624"/>
              <p:cNvSpPr>
                <a:spLocks/>
              </p:cNvSpPr>
              <p:nvPr userDrawn="1"/>
            </p:nvSpPr>
            <p:spPr bwMode="auto">
              <a:xfrm>
                <a:off x="3479" y="4035"/>
                <a:ext cx="44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1" y="0"/>
                  </a:cxn>
                </a:cxnLst>
                <a:rect l="0" t="0" r="r" b="b"/>
                <a:pathLst>
                  <a:path w="21" h="2">
                    <a:moveTo>
                      <a:pt x="0" y="2"/>
                    </a:moveTo>
                    <a:cubicBezTo>
                      <a:pt x="7" y="1"/>
                      <a:pt x="14" y="1"/>
                      <a:pt x="2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45" name="Freeform 1625"/>
              <p:cNvSpPr>
                <a:spLocks/>
              </p:cNvSpPr>
              <p:nvPr userDrawn="1"/>
            </p:nvSpPr>
            <p:spPr bwMode="auto">
              <a:xfrm>
                <a:off x="3570" y="4025"/>
                <a:ext cx="44" cy="4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0" y="2"/>
                  </a:cxn>
                </a:cxnLst>
                <a:rect l="0" t="0" r="r" b="b"/>
                <a:pathLst>
                  <a:path w="21" h="2">
                    <a:moveTo>
                      <a:pt x="21" y="0"/>
                    </a:moveTo>
                    <a:cubicBezTo>
                      <a:pt x="14" y="1"/>
                      <a:pt x="7" y="2"/>
                      <a:pt x="0" y="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46" name="Freeform 1626"/>
              <p:cNvSpPr>
                <a:spLocks/>
              </p:cNvSpPr>
              <p:nvPr userDrawn="1"/>
            </p:nvSpPr>
            <p:spPr bwMode="auto">
              <a:xfrm>
                <a:off x="3059" y="4081"/>
                <a:ext cx="200" cy="55"/>
              </a:xfrm>
              <a:custGeom>
                <a:avLst/>
                <a:gdLst/>
                <a:ahLst/>
                <a:cxnLst>
                  <a:cxn ang="0">
                    <a:pos x="0" y="26"/>
                  </a:cxn>
                  <a:cxn ang="0">
                    <a:pos x="95" y="0"/>
                  </a:cxn>
                </a:cxnLst>
                <a:rect l="0" t="0" r="r" b="b"/>
                <a:pathLst>
                  <a:path w="95" h="26">
                    <a:moveTo>
                      <a:pt x="0" y="26"/>
                    </a:moveTo>
                    <a:cubicBezTo>
                      <a:pt x="32" y="16"/>
                      <a:pt x="63" y="8"/>
                      <a:pt x="9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47" name="Freeform 1627"/>
              <p:cNvSpPr>
                <a:spLocks/>
              </p:cNvSpPr>
              <p:nvPr userDrawn="1"/>
            </p:nvSpPr>
            <p:spPr bwMode="auto">
              <a:xfrm>
                <a:off x="3523" y="4029"/>
                <a:ext cx="47" cy="6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3"/>
                  </a:cxn>
                </a:cxnLst>
                <a:rect l="0" t="0" r="r" b="b"/>
                <a:pathLst>
                  <a:path w="22" h="3">
                    <a:moveTo>
                      <a:pt x="22" y="0"/>
                    </a:moveTo>
                    <a:cubicBezTo>
                      <a:pt x="14" y="1"/>
                      <a:pt x="7" y="2"/>
                      <a:pt x="0" y="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48" name="Freeform 1628"/>
              <p:cNvSpPr>
                <a:spLocks/>
              </p:cNvSpPr>
              <p:nvPr userDrawn="1"/>
            </p:nvSpPr>
            <p:spPr bwMode="auto">
              <a:xfrm>
                <a:off x="3389" y="4048"/>
                <a:ext cx="44" cy="6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0" y="3"/>
                  </a:cxn>
                </a:cxnLst>
                <a:rect l="0" t="0" r="r" b="b"/>
                <a:pathLst>
                  <a:path w="21" h="3">
                    <a:moveTo>
                      <a:pt x="21" y="0"/>
                    </a:moveTo>
                    <a:cubicBezTo>
                      <a:pt x="14" y="1"/>
                      <a:pt x="7" y="2"/>
                      <a:pt x="0" y="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49" name="Freeform 1629"/>
              <p:cNvSpPr>
                <a:spLocks/>
              </p:cNvSpPr>
              <p:nvPr userDrawn="1"/>
            </p:nvSpPr>
            <p:spPr bwMode="auto">
              <a:xfrm>
                <a:off x="3769" y="4016"/>
                <a:ext cx="63" cy="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0" y="0"/>
                  </a:cxn>
                </a:cxnLst>
                <a:rect l="0" t="0" r="r" b="b"/>
                <a:pathLst>
                  <a:path w="30" h="1">
                    <a:moveTo>
                      <a:pt x="0" y="1"/>
                    </a:moveTo>
                    <a:cubicBezTo>
                      <a:pt x="10" y="1"/>
                      <a:pt x="20" y="0"/>
                      <a:pt x="3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50" name="Freeform 1630"/>
              <p:cNvSpPr>
                <a:spLocks/>
              </p:cNvSpPr>
              <p:nvPr userDrawn="1"/>
            </p:nvSpPr>
            <p:spPr bwMode="auto">
              <a:xfrm>
                <a:off x="3614" y="4022"/>
                <a:ext cx="46" cy="3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1"/>
                  </a:cxn>
                </a:cxnLst>
                <a:rect l="0" t="0" r="r" b="b"/>
                <a:pathLst>
                  <a:path w="22" h="1">
                    <a:moveTo>
                      <a:pt x="22" y="0"/>
                    </a:moveTo>
                    <a:cubicBezTo>
                      <a:pt x="15" y="0"/>
                      <a:pt x="7" y="1"/>
                      <a:pt x="0" y="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51" name="Freeform 1631"/>
              <p:cNvSpPr>
                <a:spLocks/>
              </p:cNvSpPr>
              <p:nvPr userDrawn="1"/>
            </p:nvSpPr>
            <p:spPr bwMode="auto">
              <a:xfrm>
                <a:off x="4837" y="3848"/>
                <a:ext cx="55" cy="15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0" y="7"/>
                  </a:cxn>
                </a:cxnLst>
                <a:rect l="0" t="0" r="r" b="b"/>
                <a:pathLst>
                  <a:path w="26" h="7">
                    <a:moveTo>
                      <a:pt x="26" y="0"/>
                    </a:moveTo>
                    <a:cubicBezTo>
                      <a:pt x="17" y="3"/>
                      <a:pt x="9" y="5"/>
                      <a:pt x="0" y="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52" name="Freeform 1632"/>
              <p:cNvSpPr>
                <a:spLocks/>
              </p:cNvSpPr>
              <p:nvPr userDrawn="1"/>
            </p:nvSpPr>
            <p:spPr bwMode="auto">
              <a:xfrm>
                <a:off x="3660" y="4018"/>
                <a:ext cx="109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0" y="1"/>
                  </a:cxn>
                  <a:cxn ang="0">
                    <a:pos x="52" y="0"/>
                  </a:cxn>
                </a:cxnLst>
                <a:rect l="0" t="0" r="r" b="b"/>
                <a:pathLst>
                  <a:path w="52" h="2">
                    <a:moveTo>
                      <a:pt x="0" y="2"/>
                    </a:moveTo>
                    <a:cubicBezTo>
                      <a:pt x="7" y="2"/>
                      <a:pt x="13" y="1"/>
                      <a:pt x="20" y="1"/>
                    </a:cubicBezTo>
                    <a:cubicBezTo>
                      <a:pt x="31" y="1"/>
                      <a:pt x="41" y="0"/>
                      <a:pt x="5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53" name="Freeform 1633"/>
              <p:cNvSpPr>
                <a:spLocks/>
              </p:cNvSpPr>
              <p:nvPr userDrawn="1"/>
            </p:nvSpPr>
            <p:spPr bwMode="auto">
              <a:xfrm>
                <a:off x="3433" y="4039"/>
                <a:ext cx="46" cy="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</a:cxnLst>
                <a:rect l="0" t="0" r="r" b="b"/>
                <a:pathLst>
                  <a:path w="22" h="4">
                    <a:moveTo>
                      <a:pt x="22" y="0"/>
                    </a:moveTo>
                    <a:cubicBezTo>
                      <a:pt x="15" y="1"/>
                      <a:pt x="8" y="2"/>
                      <a:pt x="0" y="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54" name="Freeform 1634"/>
              <p:cNvSpPr>
                <a:spLocks/>
              </p:cNvSpPr>
              <p:nvPr userDrawn="1"/>
            </p:nvSpPr>
            <p:spPr bwMode="auto">
              <a:xfrm>
                <a:off x="4780" y="3863"/>
                <a:ext cx="57" cy="1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27" y="0"/>
                  </a:cxn>
                </a:cxnLst>
                <a:rect l="0" t="0" r="r" b="b"/>
                <a:pathLst>
                  <a:path w="27" h="7">
                    <a:moveTo>
                      <a:pt x="0" y="7"/>
                    </a:moveTo>
                    <a:cubicBezTo>
                      <a:pt x="9" y="5"/>
                      <a:pt x="18" y="2"/>
                      <a:pt x="27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55" name="Freeform 1635"/>
              <p:cNvSpPr>
                <a:spLocks/>
              </p:cNvSpPr>
              <p:nvPr userDrawn="1"/>
            </p:nvSpPr>
            <p:spPr bwMode="auto">
              <a:xfrm>
                <a:off x="4078" y="3989"/>
                <a:ext cx="61" cy="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29" y="0"/>
                  </a:cxn>
                </a:cxnLst>
                <a:rect l="0" t="0" r="r" b="b"/>
                <a:pathLst>
                  <a:path w="29" h="4">
                    <a:moveTo>
                      <a:pt x="0" y="4"/>
                    </a:moveTo>
                    <a:cubicBezTo>
                      <a:pt x="10" y="3"/>
                      <a:pt x="19" y="1"/>
                      <a:pt x="2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56" name="Freeform 1636"/>
              <p:cNvSpPr>
                <a:spLocks/>
              </p:cNvSpPr>
              <p:nvPr userDrawn="1"/>
            </p:nvSpPr>
            <p:spPr bwMode="auto">
              <a:xfrm>
                <a:off x="4946" y="3629"/>
                <a:ext cx="610" cy="204"/>
              </a:xfrm>
              <a:custGeom>
                <a:avLst/>
                <a:gdLst/>
                <a:ahLst/>
                <a:cxnLst>
                  <a:cxn ang="0">
                    <a:pos x="0" y="97"/>
                  </a:cxn>
                  <a:cxn ang="0">
                    <a:pos x="290" y="0"/>
                  </a:cxn>
                </a:cxnLst>
                <a:rect l="0" t="0" r="r" b="b"/>
                <a:pathLst>
                  <a:path w="290" h="97">
                    <a:moveTo>
                      <a:pt x="0" y="97"/>
                    </a:moveTo>
                    <a:cubicBezTo>
                      <a:pt x="102" y="69"/>
                      <a:pt x="198" y="36"/>
                      <a:pt x="29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57" name="Freeform 1637"/>
              <p:cNvSpPr>
                <a:spLocks/>
              </p:cNvSpPr>
              <p:nvPr userDrawn="1"/>
            </p:nvSpPr>
            <p:spPr bwMode="auto">
              <a:xfrm>
                <a:off x="4200" y="3974"/>
                <a:ext cx="59" cy="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28" y="0"/>
                  </a:cxn>
                </a:cxnLst>
                <a:rect l="0" t="0" r="r" b="b"/>
                <a:pathLst>
                  <a:path w="28" h="4">
                    <a:moveTo>
                      <a:pt x="0" y="4"/>
                    </a:moveTo>
                    <a:cubicBezTo>
                      <a:pt x="9" y="3"/>
                      <a:pt x="19" y="2"/>
                      <a:pt x="2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58" name="Freeform 1638"/>
              <p:cNvSpPr>
                <a:spLocks/>
              </p:cNvSpPr>
              <p:nvPr userDrawn="1"/>
            </p:nvSpPr>
            <p:spPr bwMode="auto">
              <a:xfrm>
                <a:off x="3893" y="4008"/>
                <a:ext cx="63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0" y="0"/>
                  </a:cxn>
                </a:cxnLst>
                <a:rect l="0" t="0" r="r" b="b"/>
                <a:pathLst>
                  <a:path w="30" h="2">
                    <a:moveTo>
                      <a:pt x="0" y="2"/>
                    </a:moveTo>
                    <a:cubicBezTo>
                      <a:pt x="10" y="1"/>
                      <a:pt x="20" y="0"/>
                      <a:pt x="3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59" name="Freeform 1639"/>
              <p:cNvSpPr>
                <a:spLocks/>
              </p:cNvSpPr>
              <p:nvPr userDrawn="1"/>
            </p:nvSpPr>
            <p:spPr bwMode="auto">
              <a:xfrm>
                <a:off x="3956" y="4001"/>
                <a:ext cx="61" cy="7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0" y="3"/>
                  </a:cxn>
                </a:cxnLst>
                <a:rect l="0" t="0" r="r" b="b"/>
                <a:pathLst>
                  <a:path w="29" h="3">
                    <a:moveTo>
                      <a:pt x="29" y="0"/>
                    </a:moveTo>
                    <a:cubicBezTo>
                      <a:pt x="19" y="1"/>
                      <a:pt x="9" y="2"/>
                      <a:pt x="0" y="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60" name="Freeform 1640"/>
              <p:cNvSpPr>
                <a:spLocks/>
              </p:cNvSpPr>
              <p:nvPr userDrawn="1"/>
            </p:nvSpPr>
            <p:spPr bwMode="auto">
              <a:xfrm>
                <a:off x="4320" y="3957"/>
                <a:ext cx="59" cy="9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0" y="4"/>
                  </a:cxn>
                </a:cxnLst>
                <a:rect l="0" t="0" r="r" b="b"/>
                <a:pathLst>
                  <a:path w="28" h="4">
                    <a:moveTo>
                      <a:pt x="28" y="0"/>
                    </a:moveTo>
                    <a:cubicBezTo>
                      <a:pt x="18" y="1"/>
                      <a:pt x="9" y="3"/>
                      <a:pt x="0" y="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61" name="Freeform 1641"/>
              <p:cNvSpPr>
                <a:spLocks/>
              </p:cNvSpPr>
              <p:nvPr userDrawn="1"/>
            </p:nvSpPr>
            <p:spPr bwMode="auto">
              <a:xfrm>
                <a:off x="3303" y="4062"/>
                <a:ext cx="42" cy="11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0" y="0"/>
                  </a:cxn>
                </a:cxnLst>
                <a:rect l="0" t="0" r="r" b="b"/>
                <a:pathLst>
                  <a:path w="20" h="5">
                    <a:moveTo>
                      <a:pt x="0" y="5"/>
                    </a:moveTo>
                    <a:cubicBezTo>
                      <a:pt x="7" y="3"/>
                      <a:pt x="13" y="2"/>
                      <a:pt x="2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62" name="Freeform 1642"/>
              <p:cNvSpPr>
                <a:spLocks/>
              </p:cNvSpPr>
              <p:nvPr userDrawn="1"/>
            </p:nvSpPr>
            <p:spPr bwMode="auto">
              <a:xfrm>
                <a:off x="3345" y="4054"/>
                <a:ext cx="44" cy="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21" y="0"/>
                  </a:cxn>
                </a:cxnLst>
                <a:rect l="0" t="0" r="r" b="b"/>
                <a:pathLst>
                  <a:path w="21" h="4">
                    <a:moveTo>
                      <a:pt x="0" y="4"/>
                    </a:moveTo>
                    <a:cubicBezTo>
                      <a:pt x="7" y="3"/>
                      <a:pt x="14" y="1"/>
                      <a:pt x="2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63" name="Freeform 1643"/>
              <p:cNvSpPr>
                <a:spLocks/>
              </p:cNvSpPr>
              <p:nvPr userDrawn="1"/>
            </p:nvSpPr>
            <p:spPr bwMode="auto">
              <a:xfrm>
                <a:off x="4259" y="3966"/>
                <a:ext cx="61" cy="8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0" y="4"/>
                  </a:cxn>
                </a:cxnLst>
                <a:rect l="0" t="0" r="r" b="b"/>
                <a:pathLst>
                  <a:path w="29" h="4">
                    <a:moveTo>
                      <a:pt x="29" y="0"/>
                    </a:moveTo>
                    <a:cubicBezTo>
                      <a:pt x="19" y="2"/>
                      <a:pt x="10" y="3"/>
                      <a:pt x="0" y="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64" name="Freeform 1644"/>
              <p:cNvSpPr>
                <a:spLocks/>
              </p:cNvSpPr>
              <p:nvPr userDrawn="1"/>
            </p:nvSpPr>
            <p:spPr bwMode="auto">
              <a:xfrm>
                <a:off x="3471" y="4025"/>
                <a:ext cx="46" cy="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2" y="0"/>
                  </a:cxn>
                </a:cxnLst>
                <a:rect l="0" t="0" r="r" b="b"/>
                <a:pathLst>
                  <a:path w="22" h="1">
                    <a:moveTo>
                      <a:pt x="0" y="1"/>
                    </a:moveTo>
                    <a:cubicBezTo>
                      <a:pt x="7" y="0"/>
                      <a:pt x="15" y="0"/>
                      <a:pt x="2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65" name="Freeform 1645"/>
              <p:cNvSpPr>
                <a:spLocks/>
              </p:cNvSpPr>
              <p:nvPr userDrawn="1"/>
            </p:nvSpPr>
            <p:spPr bwMode="auto">
              <a:xfrm>
                <a:off x="3290" y="4039"/>
                <a:ext cx="44" cy="7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1" y="0"/>
                  </a:cxn>
                </a:cxnLst>
                <a:rect l="0" t="0" r="r" b="b"/>
                <a:pathLst>
                  <a:path w="21" h="3">
                    <a:moveTo>
                      <a:pt x="0" y="3"/>
                    </a:moveTo>
                    <a:cubicBezTo>
                      <a:pt x="7" y="2"/>
                      <a:pt x="14" y="1"/>
                      <a:pt x="2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66" name="Freeform 1646"/>
              <p:cNvSpPr>
                <a:spLocks/>
              </p:cNvSpPr>
              <p:nvPr userDrawn="1"/>
            </p:nvSpPr>
            <p:spPr bwMode="auto">
              <a:xfrm>
                <a:off x="3517" y="4022"/>
                <a:ext cx="46" cy="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2" y="0"/>
                  </a:cxn>
                </a:cxnLst>
                <a:rect l="0" t="0" r="r" b="b"/>
                <a:pathLst>
                  <a:path w="22" h="1">
                    <a:moveTo>
                      <a:pt x="0" y="1"/>
                    </a:moveTo>
                    <a:cubicBezTo>
                      <a:pt x="7" y="0"/>
                      <a:pt x="14" y="0"/>
                      <a:pt x="2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67" name="Freeform 1647"/>
              <p:cNvSpPr>
                <a:spLocks/>
              </p:cNvSpPr>
              <p:nvPr userDrawn="1"/>
            </p:nvSpPr>
            <p:spPr bwMode="auto">
              <a:xfrm>
                <a:off x="3200" y="4054"/>
                <a:ext cx="44" cy="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1" y="0"/>
                  </a:cxn>
                </a:cxnLst>
                <a:rect l="0" t="0" r="r" b="b"/>
                <a:pathLst>
                  <a:path w="21" h="3">
                    <a:moveTo>
                      <a:pt x="0" y="3"/>
                    </a:moveTo>
                    <a:cubicBezTo>
                      <a:pt x="7" y="2"/>
                      <a:pt x="14" y="1"/>
                      <a:pt x="2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68" name="Freeform 1648"/>
              <p:cNvSpPr>
                <a:spLocks/>
              </p:cNvSpPr>
              <p:nvPr userDrawn="1"/>
            </p:nvSpPr>
            <p:spPr bwMode="auto">
              <a:xfrm>
                <a:off x="3059" y="4060"/>
                <a:ext cx="141" cy="32"/>
              </a:xfrm>
              <a:custGeom>
                <a:avLst/>
                <a:gdLst/>
                <a:ahLst/>
                <a:cxnLst>
                  <a:cxn ang="0">
                    <a:pos x="67" y="0"/>
                  </a:cxn>
                  <a:cxn ang="0">
                    <a:pos x="0" y="15"/>
                  </a:cxn>
                </a:cxnLst>
                <a:rect l="0" t="0" r="r" b="b"/>
                <a:pathLst>
                  <a:path w="67" h="15">
                    <a:moveTo>
                      <a:pt x="67" y="0"/>
                    </a:moveTo>
                    <a:cubicBezTo>
                      <a:pt x="45" y="4"/>
                      <a:pt x="22" y="9"/>
                      <a:pt x="0" y="1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69" name="Freeform 1649"/>
              <p:cNvSpPr>
                <a:spLocks/>
              </p:cNvSpPr>
              <p:nvPr userDrawn="1"/>
            </p:nvSpPr>
            <p:spPr bwMode="auto">
              <a:xfrm>
                <a:off x="3244" y="4046"/>
                <a:ext cx="46" cy="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22" y="0"/>
                  </a:cxn>
                </a:cxnLst>
                <a:rect l="0" t="0" r="r" b="b"/>
                <a:pathLst>
                  <a:path w="22" h="4">
                    <a:moveTo>
                      <a:pt x="0" y="4"/>
                    </a:moveTo>
                    <a:cubicBezTo>
                      <a:pt x="7" y="2"/>
                      <a:pt x="15" y="1"/>
                      <a:pt x="2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70" name="Freeform 1650"/>
              <p:cNvSpPr>
                <a:spLocks/>
              </p:cNvSpPr>
              <p:nvPr userDrawn="1"/>
            </p:nvSpPr>
            <p:spPr bwMode="auto">
              <a:xfrm>
                <a:off x="4814" y="3898"/>
                <a:ext cx="59" cy="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8" y="0"/>
                  </a:cxn>
                </a:cxnLst>
                <a:rect l="0" t="0" r="r" b="b"/>
                <a:pathLst>
                  <a:path w="28" h="6">
                    <a:moveTo>
                      <a:pt x="0" y="6"/>
                    </a:moveTo>
                    <a:cubicBezTo>
                      <a:pt x="10" y="4"/>
                      <a:pt x="19" y="2"/>
                      <a:pt x="2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71" name="Freeform 1651"/>
              <p:cNvSpPr>
                <a:spLocks/>
              </p:cNvSpPr>
              <p:nvPr userDrawn="1"/>
            </p:nvSpPr>
            <p:spPr bwMode="auto">
              <a:xfrm>
                <a:off x="3660" y="4022"/>
                <a:ext cx="57" cy="1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0" y="0"/>
                  </a:cxn>
                </a:cxnLst>
                <a:rect l="0" t="0" r="r" b="b"/>
                <a:pathLst>
                  <a:path w="27">
                    <a:moveTo>
                      <a:pt x="27" y="0"/>
                    </a:moveTo>
                    <a:cubicBezTo>
                      <a:pt x="18" y="0"/>
                      <a:pt x="9" y="0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72" name="Freeform 1652"/>
              <p:cNvSpPr>
                <a:spLocks/>
              </p:cNvSpPr>
              <p:nvPr userDrawn="1"/>
            </p:nvSpPr>
            <p:spPr bwMode="auto">
              <a:xfrm>
                <a:off x="3563" y="4022"/>
                <a:ext cx="97" cy="1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39" y="0"/>
                  </a:cxn>
                  <a:cxn ang="0">
                    <a:pos x="0" y="0"/>
                  </a:cxn>
                </a:cxnLst>
                <a:rect l="0" t="0" r="r" b="b"/>
                <a:pathLst>
                  <a:path w="46">
                    <a:moveTo>
                      <a:pt x="46" y="0"/>
                    </a:moveTo>
                    <a:cubicBezTo>
                      <a:pt x="44" y="0"/>
                      <a:pt x="41" y="0"/>
                      <a:pt x="39" y="0"/>
                    </a:cubicBezTo>
                    <a:cubicBezTo>
                      <a:pt x="26" y="0"/>
                      <a:pt x="13" y="0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73" name="Freeform 1653"/>
              <p:cNvSpPr>
                <a:spLocks/>
              </p:cNvSpPr>
              <p:nvPr userDrawn="1"/>
            </p:nvSpPr>
            <p:spPr bwMode="auto">
              <a:xfrm>
                <a:off x="3904" y="4018"/>
                <a:ext cx="63" cy="2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0" y="1"/>
                  </a:cxn>
                </a:cxnLst>
                <a:rect l="0" t="0" r="r" b="b"/>
                <a:pathLst>
                  <a:path w="30" h="1">
                    <a:moveTo>
                      <a:pt x="30" y="0"/>
                    </a:moveTo>
                    <a:cubicBezTo>
                      <a:pt x="20" y="1"/>
                      <a:pt x="10" y="1"/>
                      <a:pt x="0" y="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74" name="Freeform 1654"/>
              <p:cNvSpPr>
                <a:spLocks/>
              </p:cNvSpPr>
              <p:nvPr userDrawn="1"/>
            </p:nvSpPr>
            <p:spPr bwMode="auto">
              <a:xfrm>
                <a:off x="3717" y="4022"/>
                <a:ext cx="61" cy="1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0" y="0"/>
                  </a:cxn>
                </a:cxnLst>
                <a:rect l="0" t="0" r="r" b="b"/>
                <a:pathLst>
                  <a:path w="29">
                    <a:moveTo>
                      <a:pt x="29" y="0"/>
                    </a:moveTo>
                    <a:cubicBezTo>
                      <a:pt x="19" y="0"/>
                      <a:pt x="9" y="0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75" name="Freeform 1655"/>
              <p:cNvSpPr>
                <a:spLocks/>
              </p:cNvSpPr>
              <p:nvPr userDrawn="1"/>
            </p:nvSpPr>
            <p:spPr bwMode="auto">
              <a:xfrm>
                <a:off x="4030" y="4012"/>
                <a:ext cx="63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0" y="0"/>
                  </a:cxn>
                </a:cxnLst>
                <a:rect l="0" t="0" r="r" b="b"/>
                <a:pathLst>
                  <a:path w="30" h="2">
                    <a:moveTo>
                      <a:pt x="0" y="2"/>
                    </a:moveTo>
                    <a:cubicBezTo>
                      <a:pt x="10" y="2"/>
                      <a:pt x="20" y="1"/>
                      <a:pt x="3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76" name="Freeform 1656"/>
              <p:cNvSpPr>
                <a:spLocks/>
              </p:cNvSpPr>
              <p:nvPr userDrawn="1"/>
            </p:nvSpPr>
            <p:spPr bwMode="auto">
              <a:xfrm>
                <a:off x="3841" y="4020"/>
                <a:ext cx="63" cy="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0" y="0"/>
                  </a:cxn>
                </a:cxnLst>
                <a:rect l="0" t="0" r="r" b="b"/>
                <a:pathLst>
                  <a:path w="30" h="1">
                    <a:moveTo>
                      <a:pt x="0" y="1"/>
                    </a:moveTo>
                    <a:cubicBezTo>
                      <a:pt x="10" y="1"/>
                      <a:pt x="20" y="1"/>
                      <a:pt x="3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77" name="Freeform 1657"/>
              <p:cNvSpPr>
                <a:spLocks/>
              </p:cNvSpPr>
              <p:nvPr userDrawn="1"/>
            </p:nvSpPr>
            <p:spPr bwMode="auto">
              <a:xfrm>
                <a:off x="4873" y="3886"/>
                <a:ext cx="57" cy="12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0" y="6"/>
                  </a:cxn>
                </a:cxnLst>
                <a:rect l="0" t="0" r="r" b="b"/>
                <a:pathLst>
                  <a:path w="27" h="6">
                    <a:moveTo>
                      <a:pt x="27" y="0"/>
                    </a:moveTo>
                    <a:cubicBezTo>
                      <a:pt x="18" y="2"/>
                      <a:pt x="9" y="4"/>
                      <a:pt x="0" y="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78" name="Freeform 1658"/>
              <p:cNvSpPr>
                <a:spLocks/>
              </p:cNvSpPr>
              <p:nvPr userDrawn="1"/>
            </p:nvSpPr>
            <p:spPr bwMode="auto">
              <a:xfrm>
                <a:off x="4280" y="3991"/>
                <a:ext cx="61" cy="6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0" y="3"/>
                  </a:cxn>
                </a:cxnLst>
                <a:rect l="0" t="0" r="r" b="b"/>
                <a:pathLst>
                  <a:path w="29" h="3">
                    <a:moveTo>
                      <a:pt x="29" y="0"/>
                    </a:moveTo>
                    <a:cubicBezTo>
                      <a:pt x="19" y="1"/>
                      <a:pt x="10" y="2"/>
                      <a:pt x="0" y="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79" name="Freeform 1659"/>
              <p:cNvSpPr>
                <a:spLocks/>
              </p:cNvSpPr>
              <p:nvPr userDrawn="1"/>
            </p:nvSpPr>
            <p:spPr bwMode="auto">
              <a:xfrm>
                <a:off x="3967" y="4016"/>
                <a:ext cx="63" cy="2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0" y="1"/>
                  </a:cxn>
                </a:cxnLst>
                <a:rect l="0" t="0" r="r" b="b"/>
                <a:pathLst>
                  <a:path w="30" h="1">
                    <a:moveTo>
                      <a:pt x="30" y="0"/>
                    </a:moveTo>
                    <a:cubicBezTo>
                      <a:pt x="20" y="1"/>
                      <a:pt x="10" y="1"/>
                      <a:pt x="0" y="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80" name="Freeform 1660"/>
              <p:cNvSpPr>
                <a:spLocks/>
              </p:cNvSpPr>
              <p:nvPr userDrawn="1"/>
            </p:nvSpPr>
            <p:spPr bwMode="auto">
              <a:xfrm>
                <a:off x="4402" y="3974"/>
                <a:ext cx="61" cy="8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0" y="4"/>
                  </a:cxn>
                </a:cxnLst>
                <a:rect l="0" t="0" r="r" b="b"/>
                <a:pathLst>
                  <a:path w="29" h="4">
                    <a:moveTo>
                      <a:pt x="29" y="0"/>
                    </a:moveTo>
                    <a:cubicBezTo>
                      <a:pt x="19" y="1"/>
                      <a:pt x="9" y="3"/>
                      <a:pt x="0" y="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81" name="Freeform 1661"/>
              <p:cNvSpPr>
                <a:spLocks/>
              </p:cNvSpPr>
              <p:nvPr userDrawn="1"/>
            </p:nvSpPr>
            <p:spPr bwMode="auto">
              <a:xfrm>
                <a:off x="4698" y="3924"/>
                <a:ext cx="59" cy="1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8" y="0"/>
                  </a:cxn>
                </a:cxnLst>
                <a:rect l="0" t="0" r="r" b="b"/>
                <a:pathLst>
                  <a:path w="28" h="5">
                    <a:moveTo>
                      <a:pt x="0" y="5"/>
                    </a:moveTo>
                    <a:cubicBezTo>
                      <a:pt x="10" y="4"/>
                      <a:pt x="19" y="2"/>
                      <a:pt x="2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82" name="Freeform 1662"/>
              <p:cNvSpPr>
                <a:spLocks/>
              </p:cNvSpPr>
              <p:nvPr userDrawn="1"/>
            </p:nvSpPr>
            <p:spPr bwMode="auto">
              <a:xfrm>
                <a:off x="4581" y="3947"/>
                <a:ext cx="59" cy="8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0" y="4"/>
                  </a:cxn>
                </a:cxnLst>
                <a:rect l="0" t="0" r="r" b="b"/>
                <a:pathLst>
                  <a:path w="28" h="4">
                    <a:moveTo>
                      <a:pt x="28" y="0"/>
                    </a:moveTo>
                    <a:cubicBezTo>
                      <a:pt x="19" y="1"/>
                      <a:pt x="10" y="3"/>
                      <a:pt x="0" y="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83" name="Freeform 1663"/>
              <p:cNvSpPr>
                <a:spLocks/>
              </p:cNvSpPr>
              <p:nvPr userDrawn="1"/>
            </p:nvSpPr>
            <p:spPr bwMode="auto">
              <a:xfrm>
                <a:off x="4522" y="3955"/>
                <a:ext cx="59" cy="11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8" y="0"/>
                  </a:cxn>
                </a:cxnLst>
                <a:rect l="0" t="0" r="r" b="b"/>
                <a:pathLst>
                  <a:path w="28" h="5">
                    <a:moveTo>
                      <a:pt x="0" y="5"/>
                    </a:moveTo>
                    <a:cubicBezTo>
                      <a:pt x="10" y="3"/>
                      <a:pt x="19" y="2"/>
                      <a:pt x="2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84" name="Freeform 1664"/>
              <p:cNvSpPr>
                <a:spLocks/>
              </p:cNvSpPr>
              <p:nvPr userDrawn="1"/>
            </p:nvSpPr>
            <p:spPr bwMode="auto">
              <a:xfrm>
                <a:off x="3334" y="4035"/>
                <a:ext cx="47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2" y="0"/>
                  </a:cxn>
                </a:cxnLst>
                <a:rect l="0" t="0" r="r" b="b"/>
                <a:pathLst>
                  <a:path w="22" h="2">
                    <a:moveTo>
                      <a:pt x="0" y="2"/>
                    </a:moveTo>
                    <a:cubicBezTo>
                      <a:pt x="7" y="1"/>
                      <a:pt x="15" y="1"/>
                      <a:pt x="2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85" name="Freeform 1665"/>
              <p:cNvSpPr>
                <a:spLocks/>
              </p:cNvSpPr>
              <p:nvPr userDrawn="1"/>
            </p:nvSpPr>
            <p:spPr bwMode="auto">
              <a:xfrm>
                <a:off x="4640" y="3934"/>
                <a:ext cx="58" cy="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8" y="0"/>
                  </a:cxn>
                </a:cxnLst>
                <a:rect l="0" t="0" r="r" b="b"/>
                <a:pathLst>
                  <a:path w="28" h="6">
                    <a:moveTo>
                      <a:pt x="0" y="6"/>
                    </a:moveTo>
                    <a:cubicBezTo>
                      <a:pt x="10" y="4"/>
                      <a:pt x="19" y="2"/>
                      <a:pt x="2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86" name="Freeform 1666"/>
              <p:cNvSpPr>
                <a:spLocks/>
              </p:cNvSpPr>
              <p:nvPr userDrawn="1"/>
            </p:nvSpPr>
            <p:spPr bwMode="auto">
              <a:xfrm>
                <a:off x="3425" y="4027"/>
                <a:ext cx="46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2" y="0"/>
                  </a:cxn>
                </a:cxnLst>
                <a:rect l="0" t="0" r="r" b="b"/>
                <a:pathLst>
                  <a:path w="22" h="2">
                    <a:moveTo>
                      <a:pt x="0" y="2"/>
                    </a:moveTo>
                    <a:cubicBezTo>
                      <a:pt x="8" y="1"/>
                      <a:pt x="15" y="0"/>
                      <a:pt x="2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87" name="Freeform 1667"/>
              <p:cNvSpPr>
                <a:spLocks/>
              </p:cNvSpPr>
              <p:nvPr userDrawn="1"/>
            </p:nvSpPr>
            <p:spPr bwMode="auto">
              <a:xfrm>
                <a:off x="4156" y="4004"/>
                <a:ext cx="63" cy="4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0" y="2"/>
                  </a:cxn>
                </a:cxnLst>
                <a:rect l="0" t="0" r="r" b="b"/>
                <a:pathLst>
                  <a:path w="30" h="2">
                    <a:moveTo>
                      <a:pt x="30" y="0"/>
                    </a:moveTo>
                    <a:cubicBezTo>
                      <a:pt x="20" y="0"/>
                      <a:pt x="10" y="1"/>
                      <a:pt x="0" y="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88" name="Freeform 1668"/>
              <p:cNvSpPr>
                <a:spLocks/>
              </p:cNvSpPr>
              <p:nvPr userDrawn="1"/>
            </p:nvSpPr>
            <p:spPr bwMode="auto">
              <a:xfrm>
                <a:off x="4930" y="3690"/>
                <a:ext cx="626" cy="196"/>
              </a:xfrm>
              <a:custGeom>
                <a:avLst/>
                <a:gdLst/>
                <a:ahLst/>
                <a:cxnLst>
                  <a:cxn ang="0">
                    <a:pos x="0" y="93"/>
                  </a:cxn>
                  <a:cxn ang="0">
                    <a:pos x="298" y="0"/>
                  </a:cxn>
                </a:cxnLst>
                <a:rect l="0" t="0" r="r" b="b"/>
                <a:pathLst>
                  <a:path w="298" h="93">
                    <a:moveTo>
                      <a:pt x="0" y="93"/>
                    </a:moveTo>
                    <a:cubicBezTo>
                      <a:pt x="105" y="67"/>
                      <a:pt x="204" y="36"/>
                      <a:pt x="29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89" name="Freeform 1669"/>
              <p:cNvSpPr>
                <a:spLocks/>
              </p:cNvSpPr>
              <p:nvPr userDrawn="1"/>
            </p:nvSpPr>
            <p:spPr bwMode="auto">
              <a:xfrm>
                <a:off x="4757" y="3911"/>
                <a:ext cx="57" cy="13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0" y="6"/>
                  </a:cxn>
                </a:cxnLst>
                <a:rect l="0" t="0" r="r" b="b"/>
                <a:pathLst>
                  <a:path w="27" h="6">
                    <a:moveTo>
                      <a:pt x="27" y="0"/>
                    </a:moveTo>
                    <a:cubicBezTo>
                      <a:pt x="18" y="2"/>
                      <a:pt x="9" y="4"/>
                      <a:pt x="0" y="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90" name="Freeform 1670"/>
              <p:cNvSpPr>
                <a:spLocks/>
              </p:cNvSpPr>
              <p:nvPr userDrawn="1"/>
            </p:nvSpPr>
            <p:spPr bwMode="auto">
              <a:xfrm>
                <a:off x="3778" y="4022"/>
                <a:ext cx="63" cy="1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0" y="0"/>
                  </a:cxn>
                </a:cxnLst>
                <a:rect l="0" t="0" r="r" b="b"/>
                <a:pathLst>
                  <a:path w="30">
                    <a:moveTo>
                      <a:pt x="30" y="0"/>
                    </a:moveTo>
                    <a:cubicBezTo>
                      <a:pt x="20" y="0"/>
                      <a:pt x="10" y="0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91" name="Freeform 1671"/>
              <p:cNvSpPr>
                <a:spLocks/>
              </p:cNvSpPr>
              <p:nvPr userDrawn="1"/>
            </p:nvSpPr>
            <p:spPr bwMode="auto">
              <a:xfrm>
                <a:off x="3381" y="4031"/>
                <a:ext cx="44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1" y="0"/>
                  </a:cxn>
                </a:cxnLst>
                <a:rect l="0" t="0" r="r" b="b"/>
                <a:pathLst>
                  <a:path w="21" h="2">
                    <a:moveTo>
                      <a:pt x="0" y="2"/>
                    </a:moveTo>
                    <a:cubicBezTo>
                      <a:pt x="7" y="1"/>
                      <a:pt x="14" y="0"/>
                      <a:pt x="2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92" name="Freeform 1672"/>
              <p:cNvSpPr>
                <a:spLocks/>
              </p:cNvSpPr>
              <p:nvPr userDrawn="1"/>
            </p:nvSpPr>
            <p:spPr bwMode="auto">
              <a:xfrm>
                <a:off x="4093" y="4008"/>
                <a:ext cx="63" cy="4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0" y="2"/>
                  </a:cxn>
                </a:cxnLst>
                <a:rect l="0" t="0" r="r" b="b"/>
                <a:pathLst>
                  <a:path w="30" h="2">
                    <a:moveTo>
                      <a:pt x="30" y="0"/>
                    </a:moveTo>
                    <a:cubicBezTo>
                      <a:pt x="20" y="1"/>
                      <a:pt x="10" y="2"/>
                      <a:pt x="0" y="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93" name="Freeform 1673"/>
              <p:cNvSpPr>
                <a:spLocks/>
              </p:cNvSpPr>
              <p:nvPr userDrawn="1"/>
            </p:nvSpPr>
            <p:spPr bwMode="auto">
              <a:xfrm>
                <a:off x="4219" y="3997"/>
                <a:ext cx="61" cy="7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9" y="0"/>
                  </a:cxn>
                </a:cxnLst>
                <a:rect l="0" t="0" r="r" b="b"/>
                <a:pathLst>
                  <a:path w="29" h="3">
                    <a:moveTo>
                      <a:pt x="0" y="3"/>
                    </a:moveTo>
                    <a:cubicBezTo>
                      <a:pt x="9" y="2"/>
                      <a:pt x="19" y="1"/>
                      <a:pt x="2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94" name="Freeform 1674"/>
              <p:cNvSpPr>
                <a:spLocks/>
              </p:cNvSpPr>
              <p:nvPr userDrawn="1"/>
            </p:nvSpPr>
            <p:spPr bwMode="auto">
              <a:xfrm>
                <a:off x="4341" y="3982"/>
                <a:ext cx="61" cy="9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29" y="0"/>
                  </a:cxn>
                </a:cxnLst>
                <a:rect l="0" t="0" r="r" b="b"/>
                <a:pathLst>
                  <a:path w="29" h="4">
                    <a:moveTo>
                      <a:pt x="0" y="4"/>
                    </a:moveTo>
                    <a:cubicBezTo>
                      <a:pt x="10" y="2"/>
                      <a:pt x="19" y="1"/>
                      <a:pt x="2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95" name="Freeform 1675"/>
              <p:cNvSpPr>
                <a:spLocks/>
              </p:cNvSpPr>
              <p:nvPr userDrawn="1"/>
            </p:nvSpPr>
            <p:spPr bwMode="auto">
              <a:xfrm>
                <a:off x="4463" y="3966"/>
                <a:ext cx="59" cy="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28" y="0"/>
                  </a:cxn>
                </a:cxnLst>
                <a:rect l="0" t="0" r="r" b="b"/>
                <a:pathLst>
                  <a:path w="28" h="4">
                    <a:moveTo>
                      <a:pt x="0" y="4"/>
                    </a:moveTo>
                    <a:cubicBezTo>
                      <a:pt x="9" y="3"/>
                      <a:pt x="19" y="1"/>
                      <a:pt x="2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96" name="Freeform 1676"/>
              <p:cNvSpPr>
                <a:spLocks/>
              </p:cNvSpPr>
              <p:nvPr userDrawn="1"/>
            </p:nvSpPr>
            <p:spPr bwMode="auto">
              <a:xfrm>
                <a:off x="4049" y="4033"/>
                <a:ext cx="65" cy="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1" y="0"/>
                  </a:cxn>
                </a:cxnLst>
                <a:rect l="0" t="0" r="r" b="b"/>
                <a:pathLst>
                  <a:path w="31" h="1">
                    <a:moveTo>
                      <a:pt x="0" y="1"/>
                    </a:moveTo>
                    <a:cubicBezTo>
                      <a:pt x="10" y="1"/>
                      <a:pt x="20" y="0"/>
                      <a:pt x="3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97" name="Freeform 1677"/>
              <p:cNvSpPr>
                <a:spLocks/>
              </p:cNvSpPr>
              <p:nvPr userDrawn="1"/>
            </p:nvSpPr>
            <p:spPr bwMode="auto">
              <a:xfrm>
                <a:off x="3238" y="4027"/>
                <a:ext cx="46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2" y="0"/>
                  </a:cxn>
                </a:cxnLst>
                <a:rect l="0" t="0" r="r" b="b"/>
                <a:pathLst>
                  <a:path w="22" h="2">
                    <a:moveTo>
                      <a:pt x="0" y="2"/>
                    </a:moveTo>
                    <a:cubicBezTo>
                      <a:pt x="7" y="1"/>
                      <a:pt x="14" y="0"/>
                      <a:pt x="2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98" name="Freeform 1678"/>
              <p:cNvSpPr>
                <a:spLocks/>
              </p:cNvSpPr>
              <p:nvPr userDrawn="1"/>
            </p:nvSpPr>
            <p:spPr bwMode="auto">
              <a:xfrm>
                <a:off x="3059" y="4041"/>
                <a:ext cx="86" cy="13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0" y="6"/>
                  </a:cxn>
                </a:cxnLst>
                <a:rect l="0" t="0" r="r" b="b"/>
                <a:pathLst>
                  <a:path w="41" h="6">
                    <a:moveTo>
                      <a:pt x="41" y="0"/>
                    </a:moveTo>
                    <a:cubicBezTo>
                      <a:pt x="27" y="2"/>
                      <a:pt x="14" y="4"/>
                      <a:pt x="0" y="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799" name="Freeform 1679"/>
              <p:cNvSpPr>
                <a:spLocks/>
              </p:cNvSpPr>
              <p:nvPr userDrawn="1"/>
            </p:nvSpPr>
            <p:spPr bwMode="auto">
              <a:xfrm>
                <a:off x="4177" y="4027"/>
                <a:ext cx="63" cy="4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0" y="2"/>
                  </a:cxn>
                </a:cxnLst>
                <a:rect l="0" t="0" r="r" b="b"/>
                <a:pathLst>
                  <a:path w="30" h="2">
                    <a:moveTo>
                      <a:pt x="30" y="0"/>
                    </a:moveTo>
                    <a:cubicBezTo>
                      <a:pt x="20" y="1"/>
                      <a:pt x="10" y="1"/>
                      <a:pt x="0" y="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00" name="Freeform 1680"/>
              <p:cNvSpPr>
                <a:spLocks/>
              </p:cNvSpPr>
              <p:nvPr userDrawn="1"/>
            </p:nvSpPr>
            <p:spPr bwMode="auto">
              <a:xfrm>
                <a:off x="3984" y="4035"/>
                <a:ext cx="65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" y="0"/>
                  </a:cxn>
                </a:cxnLst>
                <a:rect l="0" t="0" r="r" b="b"/>
                <a:pathLst>
                  <a:path w="31">
                    <a:moveTo>
                      <a:pt x="0" y="0"/>
                    </a:moveTo>
                    <a:cubicBezTo>
                      <a:pt x="11" y="0"/>
                      <a:pt x="21" y="0"/>
                      <a:pt x="3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01" name="Freeform 1681"/>
              <p:cNvSpPr>
                <a:spLocks/>
              </p:cNvSpPr>
              <p:nvPr userDrawn="1"/>
            </p:nvSpPr>
            <p:spPr bwMode="auto">
              <a:xfrm>
                <a:off x="4911" y="3751"/>
                <a:ext cx="645" cy="185"/>
              </a:xfrm>
              <a:custGeom>
                <a:avLst/>
                <a:gdLst/>
                <a:ahLst/>
                <a:cxnLst>
                  <a:cxn ang="0">
                    <a:pos x="0" y="88"/>
                  </a:cxn>
                  <a:cxn ang="0">
                    <a:pos x="307" y="0"/>
                  </a:cxn>
                </a:cxnLst>
                <a:rect l="0" t="0" r="r" b="b"/>
                <a:pathLst>
                  <a:path w="307" h="88">
                    <a:moveTo>
                      <a:pt x="0" y="88"/>
                    </a:moveTo>
                    <a:cubicBezTo>
                      <a:pt x="108" y="65"/>
                      <a:pt x="210" y="35"/>
                      <a:pt x="307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02" name="Freeform 1682"/>
              <p:cNvSpPr>
                <a:spLocks/>
              </p:cNvSpPr>
              <p:nvPr userDrawn="1"/>
            </p:nvSpPr>
            <p:spPr bwMode="auto">
              <a:xfrm>
                <a:off x="3792" y="4033"/>
                <a:ext cx="6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" y="1"/>
                  </a:cxn>
                </a:cxnLst>
                <a:rect l="0" t="0" r="r" b="b"/>
                <a:pathLst>
                  <a:path w="30" h="1">
                    <a:moveTo>
                      <a:pt x="0" y="0"/>
                    </a:moveTo>
                    <a:cubicBezTo>
                      <a:pt x="10" y="1"/>
                      <a:pt x="20" y="1"/>
                      <a:pt x="30" y="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03" name="Freeform 1683"/>
              <p:cNvSpPr>
                <a:spLocks/>
              </p:cNvSpPr>
              <p:nvPr userDrawn="1"/>
            </p:nvSpPr>
            <p:spPr bwMode="auto">
              <a:xfrm>
                <a:off x="4240" y="4022"/>
                <a:ext cx="63" cy="5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0" y="2"/>
                  </a:cxn>
                </a:cxnLst>
                <a:rect l="0" t="0" r="r" b="b"/>
                <a:pathLst>
                  <a:path w="30" h="2">
                    <a:moveTo>
                      <a:pt x="30" y="0"/>
                    </a:moveTo>
                    <a:cubicBezTo>
                      <a:pt x="20" y="1"/>
                      <a:pt x="10" y="2"/>
                      <a:pt x="0" y="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04" name="Freeform 1684"/>
              <p:cNvSpPr>
                <a:spLocks/>
              </p:cNvSpPr>
              <p:nvPr userDrawn="1"/>
            </p:nvSpPr>
            <p:spPr bwMode="auto">
              <a:xfrm>
                <a:off x="3145" y="4035"/>
                <a:ext cx="46" cy="6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3"/>
                  </a:cxn>
                </a:cxnLst>
                <a:rect l="0" t="0" r="r" b="b"/>
                <a:pathLst>
                  <a:path w="22" h="3">
                    <a:moveTo>
                      <a:pt x="22" y="0"/>
                    </a:moveTo>
                    <a:cubicBezTo>
                      <a:pt x="15" y="1"/>
                      <a:pt x="8" y="2"/>
                      <a:pt x="0" y="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05" name="Freeform 1685"/>
              <p:cNvSpPr>
                <a:spLocks/>
              </p:cNvSpPr>
              <p:nvPr userDrawn="1"/>
            </p:nvSpPr>
            <p:spPr bwMode="auto">
              <a:xfrm>
                <a:off x="3729" y="4031"/>
                <a:ext cx="63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" y="1"/>
                  </a:cxn>
                </a:cxnLst>
                <a:rect l="0" t="0" r="r" b="b"/>
                <a:pathLst>
                  <a:path w="30" h="1">
                    <a:moveTo>
                      <a:pt x="0" y="0"/>
                    </a:moveTo>
                    <a:cubicBezTo>
                      <a:pt x="10" y="1"/>
                      <a:pt x="20" y="1"/>
                      <a:pt x="30" y="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06" name="Freeform 1686"/>
              <p:cNvSpPr>
                <a:spLocks/>
              </p:cNvSpPr>
              <p:nvPr userDrawn="1"/>
            </p:nvSpPr>
            <p:spPr bwMode="auto">
              <a:xfrm>
                <a:off x="4114" y="4031"/>
                <a:ext cx="63" cy="2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0" y="1"/>
                  </a:cxn>
                </a:cxnLst>
                <a:rect l="0" t="0" r="r" b="b"/>
                <a:pathLst>
                  <a:path w="30" h="1">
                    <a:moveTo>
                      <a:pt x="30" y="0"/>
                    </a:moveTo>
                    <a:cubicBezTo>
                      <a:pt x="20" y="0"/>
                      <a:pt x="10" y="1"/>
                      <a:pt x="0" y="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07" name="Freeform 1687"/>
              <p:cNvSpPr>
                <a:spLocks/>
              </p:cNvSpPr>
              <p:nvPr userDrawn="1"/>
            </p:nvSpPr>
            <p:spPr bwMode="auto">
              <a:xfrm>
                <a:off x="4303" y="4018"/>
                <a:ext cx="63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0" y="0"/>
                  </a:cxn>
                </a:cxnLst>
                <a:rect l="0" t="0" r="r" b="b"/>
                <a:pathLst>
                  <a:path w="30" h="2">
                    <a:moveTo>
                      <a:pt x="0" y="2"/>
                    </a:moveTo>
                    <a:cubicBezTo>
                      <a:pt x="10" y="1"/>
                      <a:pt x="20" y="1"/>
                      <a:pt x="3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08" name="Freeform 1688"/>
              <p:cNvSpPr>
                <a:spLocks/>
              </p:cNvSpPr>
              <p:nvPr userDrawn="1"/>
            </p:nvSpPr>
            <p:spPr bwMode="auto">
              <a:xfrm>
                <a:off x="3668" y="4029"/>
                <a:ext cx="61" cy="2"/>
              </a:xfrm>
              <a:custGeom>
                <a:avLst/>
                <a:gdLst/>
                <a:ahLst/>
                <a:cxnLst>
                  <a:cxn ang="0">
                    <a:pos x="29" y="1"/>
                  </a:cxn>
                  <a:cxn ang="0">
                    <a:pos x="0" y="0"/>
                  </a:cxn>
                </a:cxnLst>
                <a:rect l="0" t="0" r="r" b="b"/>
                <a:pathLst>
                  <a:path w="29" h="1">
                    <a:moveTo>
                      <a:pt x="29" y="1"/>
                    </a:moveTo>
                    <a:cubicBezTo>
                      <a:pt x="20" y="1"/>
                      <a:pt x="10" y="1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09" name="Freeform 1689"/>
              <p:cNvSpPr>
                <a:spLocks/>
              </p:cNvSpPr>
              <p:nvPr userDrawn="1"/>
            </p:nvSpPr>
            <p:spPr bwMode="auto">
              <a:xfrm>
                <a:off x="3469" y="4020"/>
                <a:ext cx="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5" y="1"/>
                  </a:cxn>
                </a:cxnLst>
                <a:rect l="0" t="0" r="r" b="b"/>
                <a:pathLst>
                  <a:path w="45" h="1">
                    <a:moveTo>
                      <a:pt x="0" y="0"/>
                    </a:moveTo>
                    <a:cubicBezTo>
                      <a:pt x="15" y="0"/>
                      <a:pt x="30" y="0"/>
                      <a:pt x="45" y="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10" name="Freeform 1690"/>
              <p:cNvSpPr>
                <a:spLocks/>
              </p:cNvSpPr>
              <p:nvPr userDrawn="1"/>
            </p:nvSpPr>
            <p:spPr bwMode="auto">
              <a:xfrm>
                <a:off x="3191" y="4031"/>
                <a:ext cx="47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2" y="0"/>
                  </a:cxn>
                </a:cxnLst>
                <a:rect l="0" t="0" r="r" b="b"/>
                <a:pathLst>
                  <a:path w="22" h="2">
                    <a:moveTo>
                      <a:pt x="0" y="2"/>
                    </a:moveTo>
                    <a:cubicBezTo>
                      <a:pt x="7" y="1"/>
                      <a:pt x="14" y="0"/>
                      <a:pt x="2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11" name="Freeform 1691"/>
              <p:cNvSpPr>
                <a:spLocks/>
              </p:cNvSpPr>
              <p:nvPr userDrawn="1"/>
            </p:nvSpPr>
            <p:spPr bwMode="auto">
              <a:xfrm>
                <a:off x="3330" y="4020"/>
                <a:ext cx="46" cy="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2" y="0"/>
                  </a:cxn>
                </a:cxnLst>
                <a:rect l="0" t="0" r="r" b="b"/>
                <a:pathLst>
                  <a:path w="22" h="1">
                    <a:moveTo>
                      <a:pt x="0" y="1"/>
                    </a:moveTo>
                    <a:cubicBezTo>
                      <a:pt x="7" y="1"/>
                      <a:pt x="14" y="0"/>
                      <a:pt x="2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12" name="Freeform 1692"/>
              <p:cNvSpPr>
                <a:spLocks/>
              </p:cNvSpPr>
              <p:nvPr userDrawn="1"/>
            </p:nvSpPr>
            <p:spPr bwMode="auto">
              <a:xfrm>
                <a:off x="3423" y="4020"/>
                <a:ext cx="4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" y="0"/>
                  </a:cxn>
                </a:cxnLst>
                <a:rect l="0" t="0" r="r" b="b"/>
                <a:pathLst>
                  <a:path w="22">
                    <a:moveTo>
                      <a:pt x="0" y="0"/>
                    </a:moveTo>
                    <a:cubicBezTo>
                      <a:pt x="7" y="0"/>
                      <a:pt x="14" y="0"/>
                      <a:pt x="2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13" name="Freeform 1693"/>
              <p:cNvSpPr>
                <a:spLocks/>
              </p:cNvSpPr>
              <p:nvPr userDrawn="1"/>
            </p:nvSpPr>
            <p:spPr bwMode="auto">
              <a:xfrm>
                <a:off x="3284" y="4022"/>
                <a:ext cx="46" cy="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2" y="0"/>
                  </a:cxn>
                </a:cxnLst>
                <a:rect l="0" t="0" r="r" b="b"/>
                <a:pathLst>
                  <a:path w="22" h="2">
                    <a:moveTo>
                      <a:pt x="0" y="2"/>
                    </a:moveTo>
                    <a:cubicBezTo>
                      <a:pt x="7" y="1"/>
                      <a:pt x="14" y="1"/>
                      <a:pt x="2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14" name="Freeform 1694"/>
              <p:cNvSpPr>
                <a:spLocks/>
              </p:cNvSpPr>
              <p:nvPr userDrawn="1"/>
            </p:nvSpPr>
            <p:spPr bwMode="auto">
              <a:xfrm>
                <a:off x="4734" y="3959"/>
                <a:ext cx="59" cy="11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0" y="5"/>
                  </a:cxn>
                </a:cxnLst>
                <a:rect l="0" t="0" r="r" b="b"/>
                <a:pathLst>
                  <a:path w="28" h="5">
                    <a:moveTo>
                      <a:pt x="28" y="0"/>
                    </a:moveTo>
                    <a:cubicBezTo>
                      <a:pt x="19" y="2"/>
                      <a:pt x="9" y="4"/>
                      <a:pt x="0" y="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15" name="Freeform 1695"/>
              <p:cNvSpPr>
                <a:spLocks/>
              </p:cNvSpPr>
              <p:nvPr userDrawn="1"/>
            </p:nvSpPr>
            <p:spPr bwMode="auto">
              <a:xfrm>
                <a:off x="3376" y="4020"/>
                <a:ext cx="4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" y="0"/>
                  </a:cxn>
                </a:cxnLst>
                <a:rect l="0" t="0" r="r" b="b"/>
                <a:pathLst>
                  <a:path w="22">
                    <a:moveTo>
                      <a:pt x="0" y="0"/>
                    </a:moveTo>
                    <a:cubicBezTo>
                      <a:pt x="7" y="0"/>
                      <a:pt x="14" y="0"/>
                      <a:pt x="2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16" name="Freeform 1696"/>
              <p:cNvSpPr>
                <a:spLocks/>
              </p:cNvSpPr>
              <p:nvPr userDrawn="1"/>
            </p:nvSpPr>
            <p:spPr bwMode="auto">
              <a:xfrm>
                <a:off x="4366" y="4012"/>
                <a:ext cx="63" cy="6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0" y="3"/>
                  </a:cxn>
                </a:cxnLst>
                <a:rect l="0" t="0" r="r" b="b"/>
                <a:pathLst>
                  <a:path w="30" h="3">
                    <a:moveTo>
                      <a:pt x="30" y="0"/>
                    </a:moveTo>
                    <a:cubicBezTo>
                      <a:pt x="20" y="1"/>
                      <a:pt x="10" y="2"/>
                      <a:pt x="0" y="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17" name="Freeform 1697"/>
              <p:cNvSpPr>
                <a:spLocks/>
              </p:cNvSpPr>
              <p:nvPr userDrawn="1"/>
            </p:nvSpPr>
            <p:spPr bwMode="auto">
              <a:xfrm>
                <a:off x="4793" y="3949"/>
                <a:ext cx="59" cy="1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8" y="0"/>
                  </a:cxn>
                </a:cxnLst>
                <a:rect l="0" t="0" r="r" b="b"/>
                <a:pathLst>
                  <a:path w="28" h="5">
                    <a:moveTo>
                      <a:pt x="0" y="5"/>
                    </a:moveTo>
                    <a:cubicBezTo>
                      <a:pt x="10" y="3"/>
                      <a:pt x="19" y="2"/>
                      <a:pt x="2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18" name="Freeform 1698"/>
              <p:cNvSpPr>
                <a:spLocks/>
              </p:cNvSpPr>
              <p:nvPr userDrawn="1"/>
            </p:nvSpPr>
            <p:spPr bwMode="auto">
              <a:xfrm>
                <a:off x="4673" y="3970"/>
                <a:ext cx="61" cy="1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9" y="0"/>
                  </a:cxn>
                </a:cxnLst>
                <a:rect l="0" t="0" r="r" b="b"/>
                <a:pathLst>
                  <a:path w="29" h="5">
                    <a:moveTo>
                      <a:pt x="0" y="5"/>
                    </a:moveTo>
                    <a:cubicBezTo>
                      <a:pt x="10" y="3"/>
                      <a:pt x="19" y="2"/>
                      <a:pt x="2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19" name="Freeform 1699"/>
              <p:cNvSpPr>
                <a:spLocks/>
              </p:cNvSpPr>
              <p:nvPr userDrawn="1"/>
            </p:nvSpPr>
            <p:spPr bwMode="auto">
              <a:xfrm>
                <a:off x="3856" y="4035"/>
                <a:ext cx="65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" y="1"/>
                  </a:cxn>
                </a:cxnLst>
                <a:rect l="0" t="0" r="r" b="b"/>
                <a:pathLst>
                  <a:path w="31" h="1">
                    <a:moveTo>
                      <a:pt x="0" y="0"/>
                    </a:moveTo>
                    <a:cubicBezTo>
                      <a:pt x="10" y="0"/>
                      <a:pt x="21" y="0"/>
                      <a:pt x="31" y="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20" name="Freeform 1700"/>
              <p:cNvSpPr>
                <a:spLocks/>
              </p:cNvSpPr>
              <p:nvPr userDrawn="1"/>
            </p:nvSpPr>
            <p:spPr bwMode="auto">
              <a:xfrm>
                <a:off x="3563" y="4022"/>
                <a:ext cx="51" cy="3"/>
              </a:xfrm>
              <a:custGeom>
                <a:avLst/>
                <a:gdLst/>
                <a:ahLst/>
                <a:cxnLst>
                  <a:cxn ang="0">
                    <a:pos x="24" y="1"/>
                  </a:cxn>
                  <a:cxn ang="0">
                    <a:pos x="12" y="1"/>
                  </a:cxn>
                  <a:cxn ang="0">
                    <a:pos x="0" y="0"/>
                  </a:cxn>
                </a:cxnLst>
                <a:rect l="0" t="0" r="r" b="b"/>
                <a:pathLst>
                  <a:path w="24" h="1">
                    <a:moveTo>
                      <a:pt x="24" y="1"/>
                    </a:moveTo>
                    <a:cubicBezTo>
                      <a:pt x="20" y="1"/>
                      <a:pt x="16" y="1"/>
                      <a:pt x="12" y="1"/>
                    </a:cubicBezTo>
                    <a:cubicBezTo>
                      <a:pt x="8" y="0"/>
                      <a:pt x="4" y="0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21" name="Freeform 1701"/>
              <p:cNvSpPr>
                <a:spLocks/>
              </p:cNvSpPr>
              <p:nvPr userDrawn="1"/>
            </p:nvSpPr>
            <p:spPr bwMode="auto">
              <a:xfrm>
                <a:off x="4429" y="4006"/>
                <a:ext cx="61" cy="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9" y="0"/>
                  </a:cxn>
                </a:cxnLst>
                <a:rect l="0" t="0" r="r" b="b"/>
                <a:pathLst>
                  <a:path w="29" h="3">
                    <a:moveTo>
                      <a:pt x="0" y="3"/>
                    </a:moveTo>
                    <a:cubicBezTo>
                      <a:pt x="10" y="2"/>
                      <a:pt x="20" y="1"/>
                      <a:pt x="2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22" name="Freeform 1702"/>
              <p:cNvSpPr>
                <a:spLocks/>
              </p:cNvSpPr>
              <p:nvPr userDrawn="1"/>
            </p:nvSpPr>
            <p:spPr bwMode="auto">
              <a:xfrm>
                <a:off x="3614" y="4025"/>
                <a:ext cx="54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" y="2"/>
                  </a:cxn>
                </a:cxnLst>
                <a:rect l="0" t="0" r="r" b="b"/>
                <a:pathLst>
                  <a:path w="26" h="2">
                    <a:moveTo>
                      <a:pt x="0" y="0"/>
                    </a:moveTo>
                    <a:cubicBezTo>
                      <a:pt x="9" y="1"/>
                      <a:pt x="18" y="2"/>
                      <a:pt x="26" y="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23" name="Freeform 1703"/>
              <p:cNvSpPr>
                <a:spLocks/>
              </p:cNvSpPr>
              <p:nvPr userDrawn="1"/>
            </p:nvSpPr>
            <p:spPr bwMode="auto">
              <a:xfrm>
                <a:off x="4553" y="3989"/>
                <a:ext cx="61" cy="8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0" y="4"/>
                  </a:cxn>
                </a:cxnLst>
                <a:rect l="0" t="0" r="r" b="b"/>
                <a:pathLst>
                  <a:path w="29" h="4">
                    <a:moveTo>
                      <a:pt x="29" y="0"/>
                    </a:moveTo>
                    <a:cubicBezTo>
                      <a:pt x="19" y="1"/>
                      <a:pt x="9" y="3"/>
                      <a:pt x="0" y="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24" name="Freeform 1704"/>
              <p:cNvSpPr>
                <a:spLocks/>
              </p:cNvSpPr>
              <p:nvPr userDrawn="1"/>
            </p:nvSpPr>
            <p:spPr bwMode="auto">
              <a:xfrm>
                <a:off x="3921" y="4035"/>
                <a:ext cx="63" cy="2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0" y="1"/>
                  </a:cxn>
                </a:cxnLst>
                <a:rect l="0" t="0" r="r" b="b"/>
                <a:pathLst>
                  <a:path w="30" h="1">
                    <a:moveTo>
                      <a:pt x="30" y="0"/>
                    </a:moveTo>
                    <a:cubicBezTo>
                      <a:pt x="20" y="1"/>
                      <a:pt x="10" y="1"/>
                      <a:pt x="0" y="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25" name="Freeform 1705"/>
              <p:cNvSpPr>
                <a:spLocks/>
              </p:cNvSpPr>
              <p:nvPr userDrawn="1"/>
            </p:nvSpPr>
            <p:spPr bwMode="auto">
              <a:xfrm>
                <a:off x="4490" y="3997"/>
                <a:ext cx="63" cy="9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0" y="4"/>
                  </a:cxn>
                </a:cxnLst>
                <a:rect l="0" t="0" r="r" b="b"/>
                <a:pathLst>
                  <a:path w="30" h="4">
                    <a:moveTo>
                      <a:pt x="30" y="0"/>
                    </a:moveTo>
                    <a:cubicBezTo>
                      <a:pt x="20" y="1"/>
                      <a:pt x="10" y="2"/>
                      <a:pt x="0" y="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26" name="Freeform 1706"/>
              <p:cNvSpPr>
                <a:spLocks/>
              </p:cNvSpPr>
              <p:nvPr userDrawn="1"/>
            </p:nvSpPr>
            <p:spPr bwMode="auto">
              <a:xfrm>
                <a:off x="4852" y="3936"/>
                <a:ext cx="59" cy="13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0" y="6"/>
                  </a:cxn>
                </a:cxnLst>
                <a:rect l="0" t="0" r="r" b="b"/>
                <a:pathLst>
                  <a:path w="28" h="6">
                    <a:moveTo>
                      <a:pt x="28" y="0"/>
                    </a:moveTo>
                    <a:cubicBezTo>
                      <a:pt x="19" y="2"/>
                      <a:pt x="10" y="4"/>
                      <a:pt x="0" y="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27" name="Freeform 1707"/>
              <p:cNvSpPr>
                <a:spLocks/>
              </p:cNvSpPr>
              <p:nvPr userDrawn="1"/>
            </p:nvSpPr>
            <p:spPr bwMode="auto">
              <a:xfrm>
                <a:off x="4614" y="3980"/>
                <a:ext cx="59" cy="9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28" y="0"/>
                  </a:cxn>
                </a:cxnLst>
                <a:rect l="0" t="0" r="r" b="b"/>
                <a:pathLst>
                  <a:path w="28" h="4">
                    <a:moveTo>
                      <a:pt x="0" y="4"/>
                    </a:moveTo>
                    <a:cubicBezTo>
                      <a:pt x="9" y="3"/>
                      <a:pt x="19" y="1"/>
                      <a:pt x="2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28" name="Freeform 1708"/>
              <p:cNvSpPr>
                <a:spLocks/>
              </p:cNvSpPr>
              <p:nvPr userDrawn="1"/>
            </p:nvSpPr>
            <p:spPr bwMode="auto">
              <a:xfrm>
                <a:off x="4461" y="4039"/>
                <a:ext cx="63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0" y="0"/>
                  </a:cxn>
                </a:cxnLst>
                <a:rect l="0" t="0" r="r" b="b"/>
                <a:pathLst>
                  <a:path w="30" h="2">
                    <a:moveTo>
                      <a:pt x="0" y="2"/>
                    </a:moveTo>
                    <a:cubicBezTo>
                      <a:pt x="10" y="2"/>
                      <a:pt x="20" y="1"/>
                      <a:pt x="3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29" name="Freeform 1709"/>
              <p:cNvSpPr>
                <a:spLocks/>
              </p:cNvSpPr>
              <p:nvPr userDrawn="1"/>
            </p:nvSpPr>
            <p:spPr bwMode="auto">
              <a:xfrm>
                <a:off x="4587" y="4025"/>
                <a:ext cx="61" cy="8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0" y="4"/>
                  </a:cxn>
                </a:cxnLst>
                <a:rect l="0" t="0" r="r" b="b"/>
                <a:pathLst>
                  <a:path w="29" h="4">
                    <a:moveTo>
                      <a:pt x="29" y="0"/>
                    </a:moveTo>
                    <a:cubicBezTo>
                      <a:pt x="20" y="2"/>
                      <a:pt x="10" y="3"/>
                      <a:pt x="0" y="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30" name="Freeform 1710"/>
              <p:cNvSpPr>
                <a:spLocks/>
              </p:cNvSpPr>
              <p:nvPr userDrawn="1"/>
            </p:nvSpPr>
            <p:spPr bwMode="auto">
              <a:xfrm>
                <a:off x="4524" y="4033"/>
                <a:ext cx="63" cy="6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0" y="3"/>
                  </a:cxn>
                </a:cxnLst>
                <a:rect l="0" t="0" r="r" b="b"/>
                <a:pathLst>
                  <a:path w="30" h="3">
                    <a:moveTo>
                      <a:pt x="30" y="0"/>
                    </a:moveTo>
                    <a:cubicBezTo>
                      <a:pt x="20" y="1"/>
                      <a:pt x="10" y="2"/>
                      <a:pt x="0" y="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31" name="Freeform 1711"/>
              <p:cNvSpPr>
                <a:spLocks/>
              </p:cNvSpPr>
              <p:nvPr userDrawn="1"/>
            </p:nvSpPr>
            <p:spPr bwMode="auto">
              <a:xfrm>
                <a:off x="4894" y="3812"/>
                <a:ext cx="662" cy="177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315" y="0"/>
                  </a:cxn>
                </a:cxnLst>
                <a:rect l="0" t="0" r="r" b="b"/>
                <a:pathLst>
                  <a:path w="315" h="84">
                    <a:moveTo>
                      <a:pt x="0" y="84"/>
                    </a:moveTo>
                    <a:cubicBezTo>
                      <a:pt x="111" y="63"/>
                      <a:pt x="216" y="35"/>
                      <a:pt x="31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32" name="Freeform 1712"/>
              <p:cNvSpPr>
                <a:spLocks/>
              </p:cNvSpPr>
              <p:nvPr userDrawn="1"/>
            </p:nvSpPr>
            <p:spPr bwMode="auto">
              <a:xfrm>
                <a:off x="3059" y="4022"/>
                <a:ext cx="34" cy="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6" y="0"/>
                  </a:cxn>
                </a:cxnLst>
                <a:rect l="0" t="0" r="r" b="b"/>
                <a:pathLst>
                  <a:path w="16" h="1">
                    <a:moveTo>
                      <a:pt x="0" y="1"/>
                    </a:moveTo>
                    <a:cubicBezTo>
                      <a:pt x="5" y="1"/>
                      <a:pt x="11" y="0"/>
                      <a:pt x="1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33" name="Freeform 1713"/>
              <p:cNvSpPr>
                <a:spLocks/>
              </p:cNvSpPr>
              <p:nvPr userDrawn="1"/>
            </p:nvSpPr>
            <p:spPr bwMode="auto">
              <a:xfrm>
                <a:off x="4772" y="3999"/>
                <a:ext cx="61" cy="9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29" y="0"/>
                  </a:cxn>
                </a:cxnLst>
                <a:rect l="0" t="0" r="r" b="b"/>
                <a:pathLst>
                  <a:path w="29" h="4">
                    <a:moveTo>
                      <a:pt x="0" y="4"/>
                    </a:moveTo>
                    <a:cubicBezTo>
                      <a:pt x="10" y="3"/>
                      <a:pt x="19" y="1"/>
                      <a:pt x="2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34" name="Freeform 1714"/>
              <p:cNvSpPr>
                <a:spLocks/>
              </p:cNvSpPr>
              <p:nvPr userDrawn="1"/>
            </p:nvSpPr>
            <p:spPr bwMode="auto">
              <a:xfrm>
                <a:off x="4333" y="4050"/>
                <a:ext cx="63" cy="2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0" y="1"/>
                  </a:cxn>
                </a:cxnLst>
                <a:rect l="0" t="0" r="r" b="b"/>
                <a:pathLst>
                  <a:path w="30" h="1">
                    <a:moveTo>
                      <a:pt x="30" y="0"/>
                    </a:moveTo>
                    <a:cubicBezTo>
                      <a:pt x="20" y="0"/>
                      <a:pt x="10" y="1"/>
                      <a:pt x="0" y="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35" name="Freeform 1715"/>
              <p:cNvSpPr>
                <a:spLocks/>
              </p:cNvSpPr>
              <p:nvPr userDrawn="1"/>
            </p:nvSpPr>
            <p:spPr bwMode="auto">
              <a:xfrm>
                <a:off x="4396" y="4043"/>
                <a:ext cx="65" cy="7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1" y="0"/>
                  </a:cxn>
                </a:cxnLst>
                <a:rect l="0" t="0" r="r" b="b"/>
                <a:pathLst>
                  <a:path w="31" h="3">
                    <a:moveTo>
                      <a:pt x="0" y="3"/>
                    </a:moveTo>
                    <a:cubicBezTo>
                      <a:pt x="11" y="2"/>
                      <a:pt x="21" y="1"/>
                      <a:pt x="3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36" name="Freeform 1716"/>
              <p:cNvSpPr>
                <a:spLocks/>
              </p:cNvSpPr>
              <p:nvPr userDrawn="1"/>
            </p:nvSpPr>
            <p:spPr bwMode="auto">
              <a:xfrm>
                <a:off x="4648" y="4018"/>
                <a:ext cx="63" cy="7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0" y="3"/>
                  </a:cxn>
                </a:cxnLst>
                <a:rect l="0" t="0" r="r" b="b"/>
                <a:pathLst>
                  <a:path w="30" h="3">
                    <a:moveTo>
                      <a:pt x="30" y="0"/>
                    </a:moveTo>
                    <a:cubicBezTo>
                      <a:pt x="20" y="1"/>
                      <a:pt x="10" y="2"/>
                      <a:pt x="0" y="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37" name="Freeform 1717"/>
              <p:cNvSpPr>
                <a:spLocks/>
              </p:cNvSpPr>
              <p:nvPr userDrawn="1"/>
            </p:nvSpPr>
            <p:spPr bwMode="auto">
              <a:xfrm>
                <a:off x="3280" y="4012"/>
                <a:ext cx="48" cy="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0"/>
                  </a:cxn>
                </a:cxnLst>
                <a:rect l="0" t="0" r="r" b="b"/>
                <a:pathLst>
                  <a:path w="23">
                    <a:moveTo>
                      <a:pt x="23" y="0"/>
                    </a:moveTo>
                    <a:cubicBezTo>
                      <a:pt x="15" y="0"/>
                      <a:pt x="7" y="0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38" name="Freeform 1718"/>
              <p:cNvSpPr>
                <a:spLocks/>
              </p:cNvSpPr>
              <p:nvPr userDrawn="1"/>
            </p:nvSpPr>
            <p:spPr bwMode="auto">
              <a:xfrm>
                <a:off x="3811" y="4050"/>
                <a:ext cx="63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" y="2"/>
                  </a:cxn>
                </a:cxnLst>
                <a:rect l="0" t="0" r="r" b="b"/>
                <a:pathLst>
                  <a:path w="30" h="2">
                    <a:moveTo>
                      <a:pt x="0" y="0"/>
                    </a:moveTo>
                    <a:cubicBezTo>
                      <a:pt x="10" y="1"/>
                      <a:pt x="20" y="1"/>
                      <a:pt x="30" y="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39" name="Freeform 1719"/>
              <p:cNvSpPr>
                <a:spLocks/>
              </p:cNvSpPr>
              <p:nvPr userDrawn="1"/>
            </p:nvSpPr>
            <p:spPr bwMode="auto">
              <a:xfrm>
                <a:off x="3469" y="4020"/>
                <a:ext cx="48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3" y="2"/>
                  </a:cxn>
                </a:cxnLst>
                <a:rect l="0" t="0" r="r" b="b"/>
                <a:pathLst>
                  <a:path w="23" h="2">
                    <a:moveTo>
                      <a:pt x="0" y="0"/>
                    </a:moveTo>
                    <a:cubicBezTo>
                      <a:pt x="7" y="0"/>
                      <a:pt x="15" y="1"/>
                      <a:pt x="23" y="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40" name="Freeform 1720"/>
              <p:cNvSpPr>
                <a:spLocks/>
              </p:cNvSpPr>
              <p:nvPr userDrawn="1"/>
            </p:nvSpPr>
            <p:spPr bwMode="auto">
              <a:xfrm>
                <a:off x="3093" y="4018"/>
                <a:ext cx="46" cy="4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2"/>
                  </a:cxn>
                </a:cxnLst>
                <a:rect l="0" t="0" r="r" b="b"/>
                <a:pathLst>
                  <a:path w="22" h="2">
                    <a:moveTo>
                      <a:pt x="22" y="0"/>
                    </a:moveTo>
                    <a:cubicBezTo>
                      <a:pt x="15" y="0"/>
                      <a:pt x="8" y="1"/>
                      <a:pt x="0" y="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41" name="Freeform 1721"/>
              <p:cNvSpPr>
                <a:spLocks/>
              </p:cNvSpPr>
              <p:nvPr userDrawn="1"/>
            </p:nvSpPr>
            <p:spPr bwMode="auto">
              <a:xfrm>
                <a:off x="3328" y="4012"/>
                <a:ext cx="46" cy="2"/>
              </a:xfrm>
              <a:custGeom>
                <a:avLst/>
                <a:gdLst/>
                <a:ahLst/>
                <a:cxnLst>
                  <a:cxn ang="0">
                    <a:pos x="22" y="1"/>
                  </a:cxn>
                  <a:cxn ang="0">
                    <a:pos x="0" y="0"/>
                  </a:cxn>
                </a:cxnLst>
                <a:rect l="0" t="0" r="r" b="b"/>
                <a:pathLst>
                  <a:path w="22" h="1">
                    <a:moveTo>
                      <a:pt x="22" y="1"/>
                    </a:moveTo>
                    <a:cubicBezTo>
                      <a:pt x="14" y="1"/>
                      <a:pt x="7" y="1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42" name="Freeform 1722"/>
              <p:cNvSpPr>
                <a:spLocks/>
              </p:cNvSpPr>
              <p:nvPr userDrawn="1"/>
            </p:nvSpPr>
            <p:spPr bwMode="auto">
              <a:xfrm>
                <a:off x="3139" y="4016"/>
                <a:ext cx="46" cy="2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1"/>
                  </a:cxn>
                </a:cxnLst>
                <a:rect l="0" t="0" r="r" b="b"/>
                <a:pathLst>
                  <a:path w="22" h="1">
                    <a:moveTo>
                      <a:pt x="22" y="0"/>
                    </a:moveTo>
                    <a:cubicBezTo>
                      <a:pt x="15" y="0"/>
                      <a:pt x="8" y="0"/>
                      <a:pt x="0" y="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43" name="Freeform 1723"/>
              <p:cNvSpPr>
                <a:spLocks/>
              </p:cNvSpPr>
              <p:nvPr userDrawn="1"/>
            </p:nvSpPr>
            <p:spPr bwMode="auto">
              <a:xfrm>
                <a:off x="4007" y="4058"/>
                <a:ext cx="65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" y="0"/>
                  </a:cxn>
                </a:cxnLst>
                <a:rect l="0" t="0" r="r" b="b"/>
                <a:pathLst>
                  <a:path w="31">
                    <a:moveTo>
                      <a:pt x="0" y="0"/>
                    </a:moveTo>
                    <a:cubicBezTo>
                      <a:pt x="10" y="0"/>
                      <a:pt x="21" y="0"/>
                      <a:pt x="3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44" name="Freeform 1724"/>
              <p:cNvSpPr>
                <a:spLocks/>
              </p:cNvSpPr>
              <p:nvPr userDrawn="1"/>
            </p:nvSpPr>
            <p:spPr bwMode="auto">
              <a:xfrm>
                <a:off x="3231" y="4012"/>
                <a:ext cx="49" cy="2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1"/>
                  </a:cxn>
                </a:cxnLst>
                <a:rect l="0" t="0" r="r" b="b"/>
                <a:pathLst>
                  <a:path w="23" h="1">
                    <a:moveTo>
                      <a:pt x="23" y="0"/>
                    </a:moveTo>
                    <a:cubicBezTo>
                      <a:pt x="15" y="0"/>
                      <a:pt x="8" y="1"/>
                      <a:pt x="0" y="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45" name="Freeform 1725"/>
              <p:cNvSpPr>
                <a:spLocks/>
              </p:cNvSpPr>
              <p:nvPr userDrawn="1"/>
            </p:nvSpPr>
            <p:spPr bwMode="auto">
              <a:xfrm>
                <a:off x="3685" y="4041"/>
                <a:ext cx="61" cy="5"/>
              </a:xfrm>
              <a:custGeom>
                <a:avLst/>
                <a:gdLst/>
                <a:ahLst/>
                <a:cxnLst>
                  <a:cxn ang="0">
                    <a:pos x="29" y="2"/>
                  </a:cxn>
                  <a:cxn ang="0">
                    <a:pos x="0" y="0"/>
                  </a:cxn>
                </a:cxnLst>
                <a:rect l="0" t="0" r="r" b="b"/>
                <a:pathLst>
                  <a:path w="29" h="2">
                    <a:moveTo>
                      <a:pt x="29" y="2"/>
                    </a:moveTo>
                    <a:cubicBezTo>
                      <a:pt x="19" y="1"/>
                      <a:pt x="10" y="1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46" name="Freeform 1726"/>
              <p:cNvSpPr>
                <a:spLocks/>
              </p:cNvSpPr>
              <p:nvPr userDrawn="1"/>
            </p:nvSpPr>
            <p:spPr bwMode="auto">
              <a:xfrm>
                <a:off x="3624" y="4035"/>
                <a:ext cx="61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9" y="3"/>
                  </a:cxn>
                </a:cxnLst>
                <a:rect l="0" t="0" r="r" b="b"/>
                <a:pathLst>
                  <a:path w="29" h="3">
                    <a:moveTo>
                      <a:pt x="0" y="0"/>
                    </a:moveTo>
                    <a:cubicBezTo>
                      <a:pt x="10" y="1"/>
                      <a:pt x="19" y="2"/>
                      <a:pt x="29" y="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47" name="Freeform 1727"/>
              <p:cNvSpPr>
                <a:spLocks/>
              </p:cNvSpPr>
              <p:nvPr userDrawn="1"/>
            </p:nvSpPr>
            <p:spPr bwMode="auto">
              <a:xfrm>
                <a:off x="4072" y="4058"/>
                <a:ext cx="65" cy="1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0" y="0"/>
                  </a:cxn>
                </a:cxnLst>
                <a:rect l="0" t="0" r="r" b="b"/>
                <a:pathLst>
                  <a:path w="31">
                    <a:moveTo>
                      <a:pt x="31" y="0"/>
                    </a:moveTo>
                    <a:cubicBezTo>
                      <a:pt x="21" y="0"/>
                      <a:pt x="10" y="0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48" name="Freeform 1728"/>
              <p:cNvSpPr>
                <a:spLocks/>
              </p:cNvSpPr>
              <p:nvPr userDrawn="1"/>
            </p:nvSpPr>
            <p:spPr bwMode="auto">
              <a:xfrm>
                <a:off x="4711" y="4008"/>
                <a:ext cx="61" cy="10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0" y="5"/>
                  </a:cxn>
                </a:cxnLst>
                <a:rect l="0" t="0" r="r" b="b"/>
                <a:pathLst>
                  <a:path w="29" h="5">
                    <a:moveTo>
                      <a:pt x="29" y="0"/>
                    </a:moveTo>
                    <a:cubicBezTo>
                      <a:pt x="19" y="2"/>
                      <a:pt x="10" y="3"/>
                      <a:pt x="0" y="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49" name="Freeform 1729"/>
              <p:cNvSpPr>
                <a:spLocks/>
              </p:cNvSpPr>
              <p:nvPr userDrawn="1"/>
            </p:nvSpPr>
            <p:spPr bwMode="auto">
              <a:xfrm>
                <a:off x="3374" y="4014"/>
                <a:ext cx="95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5" y="3"/>
                  </a:cxn>
                </a:cxnLst>
                <a:rect l="0" t="0" r="r" b="b"/>
                <a:pathLst>
                  <a:path w="45" h="3">
                    <a:moveTo>
                      <a:pt x="0" y="0"/>
                    </a:moveTo>
                    <a:cubicBezTo>
                      <a:pt x="15" y="0"/>
                      <a:pt x="30" y="1"/>
                      <a:pt x="45" y="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50" name="Freeform 1730"/>
              <p:cNvSpPr>
                <a:spLocks/>
              </p:cNvSpPr>
              <p:nvPr userDrawn="1"/>
            </p:nvSpPr>
            <p:spPr bwMode="auto">
              <a:xfrm>
                <a:off x="3570" y="4029"/>
                <a:ext cx="54" cy="6"/>
              </a:xfrm>
              <a:custGeom>
                <a:avLst/>
                <a:gdLst/>
                <a:ahLst/>
                <a:cxnLst>
                  <a:cxn ang="0">
                    <a:pos x="26" y="3"/>
                  </a:cxn>
                  <a:cxn ang="0">
                    <a:pos x="0" y="0"/>
                  </a:cxn>
                </a:cxnLst>
                <a:rect l="0" t="0" r="r" b="b"/>
                <a:pathLst>
                  <a:path w="26" h="3">
                    <a:moveTo>
                      <a:pt x="26" y="3"/>
                    </a:moveTo>
                    <a:cubicBezTo>
                      <a:pt x="17" y="2"/>
                      <a:pt x="8" y="1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51" name="Freeform 1731"/>
              <p:cNvSpPr>
                <a:spLocks/>
              </p:cNvSpPr>
              <p:nvPr userDrawn="1"/>
            </p:nvSpPr>
            <p:spPr bwMode="auto">
              <a:xfrm>
                <a:off x="4202" y="4056"/>
                <a:ext cx="65" cy="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1" y="0"/>
                  </a:cxn>
                </a:cxnLst>
                <a:rect l="0" t="0" r="r" b="b"/>
                <a:pathLst>
                  <a:path w="31" h="1">
                    <a:moveTo>
                      <a:pt x="0" y="1"/>
                    </a:moveTo>
                    <a:cubicBezTo>
                      <a:pt x="11" y="0"/>
                      <a:pt x="21" y="0"/>
                      <a:pt x="3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52" name="Freeform 1732"/>
              <p:cNvSpPr>
                <a:spLocks/>
              </p:cNvSpPr>
              <p:nvPr userDrawn="1"/>
            </p:nvSpPr>
            <p:spPr bwMode="auto">
              <a:xfrm>
                <a:off x="3874" y="4054"/>
                <a:ext cx="66" cy="2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0" y="0"/>
                  </a:cxn>
                </a:cxnLst>
                <a:rect l="0" t="0" r="r" b="b"/>
                <a:pathLst>
                  <a:path w="31" h="1">
                    <a:moveTo>
                      <a:pt x="31" y="1"/>
                    </a:moveTo>
                    <a:cubicBezTo>
                      <a:pt x="21" y="1"/>
                      <a:pt x="11" y="0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53" name="Freeform 1733"/>
              <p:cNvSpPr>
                <a:spLocks/>
              </p:cNvSpPr>
              <p:nvPr userDrawn="1"/>
            </p:nvSpPr>
            <p:spPr bwMode="auto">
              <a:xfrm>
                <a:off x="4137" y="4058"/>
                <a:ext cx="65" cy="1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0" y="0"/>
                  </a:cxn>
                </a:cxnLst>
                <a:rect l="0" t="0" r="r" b="b"/>
                <a:pathLst>
                  <a:path w="31">
                    <a:moveTo>
                      <a:pt x="31" y="0"/>
                    </a:moveTo>
                    <a:cubicBezTo>
                      <a:pt x="21" y="0"/>
                      <a:pt x="11" y="0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54" name="Freeform 1734"/>
              <p:cNvSpPr>
                <a:spLocks/>
              </p:cNvSpPr>
              <p:nvPr userDrawn="1"/>
            </p:nvSpPr>
            <p:spPr bwMode="auto">
              <a:xfrm>
                <a:off x="3746" y="4046"/>
                <a:ext cx="65" cy="4"/>
              </a:xfrm>
              <a:custGeom>
                <a:avLst/>
                <a:gdLst/>
                <a:ahLst/>
                <a:cxnLst>
                  <a:cxn ang="0">
                    <a:pos x="31" y="2"/>
                  </a:cxn>
                  <a:cxn ang="0">
                    <a:pos x="0" y="0"/>
                  </a:cxn>
                </a:cxnLst>
                <a:rect l="0" t="0" r="r" b="b"/>
                <a:pathLst>
                  <a:path w="31" h="2">
                    <a:moveTo>
                      <a:pt x="31" y="2"/>
                    </a:moveTo>
                    <a:cubicBezTo>
                      <a:pt x="21" y="1"/>
                      <a:pt x="10" y="1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55" name="Freeform 1735"/>
              <p:cNvSpPr>
                <a:spLocks/>
              </p:cNvSpPr>
              <p:nvPr userDrawn="1"/>
            </p:nvSpPr>
            <p:spPr bwMode="auto">
              <a:xfrm>
                <a:off x="3940" y="4056"/>
                <a:ext cx="67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" y="1"/>
                  </a:cxn>
                </a:cxnLst>
                <a:rect l="0" t="0" r="r" b="b"/>
                <a:pathLst>
                  <a:path w="32" h="1">
                    <a:moveTo>
                      <a:pt x="0" y="0"/>
                    </a:moveTo>
                    <a:cubicBezTo>
                      <a:pt x="11" y="0"/>
                      <a:pt x="21" y="1"/>
                      <a:pt x="32" y="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56" name="Freeform 1736"/>
              <p:cNvSpPr>
                <a:spLocks/>
              </p:cNvSpPr>
              <p:nvPr userDrawn="1"/>
            </p:nvSpPr>
            <p:spPr bwMode="auto">
              <a:xfrm>
                <a:off x="4833" y="3989"/>
                <a:ext cx="61" cy="10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0" y="5"/>
                  </a:cxn>
                </a:cxnLst>
                <a:rect l="0" t="0" r="r" b="b"/>
                <a:pathLst>
                  <a:path w="29" h="5">
                    <a:moveTo>
                      <a:pt x="29" y="0"/>
                    </a:moveTo>
                    <a:cubicBezTo>
                      <a:pt x="19" y="1"/>
                      <a:pt x="9" y="3"/>
                      <a:pt x="0" y="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57" name="Freeform 1737"/>
              <p:cNvSpPr>
                <a:spLocks/>
              </p:cNvSpPr>
              <p:nvPr userDrawn="1"/>
            </p:nvSpPr>
            <p:spPr bwMode="auto">
              <a:xfrm>
                <a:off x="4267" y="4052"/>
                <a:ext cx="66" cy="4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0" y="2"/>
                  </a:cxn>
                </a:cxnLst>
                <a:rect l="0" t="0" r="r" b="b"/>
                <a:pathLst>
                  <a:path w="31" h="2">
                    <a:moveTo>
                      <a:pt x="31" y="0"/>
                    </a:moveTo>
                    <a:cubicBezTo>
                      <a:pt x="21" y="1"/>
                      <a:pt x="10" y="1"/>
                      <a:pt x="0" y="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58" name="Freeform 1738"/>
              <p:cNvSpPr>
                <a:spLocks/>
              </p:cNvSpPr>
              <p:nvPr userDrawn="1"/>
            </p:nvSpPr>
            <p:spPr bwMode="auto">
              <a:xfrm>
                <a:off x="3517" y="4025"/>
                <a:ext cx="53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" y="1"/>
                  </a:cxn>
                  <a:cxn ang="0">
                    <a:pos x="25" y="2"/>
                  </a:cxn>
                </a:cxnLst>
                <a:rect l="0" t="0" r="r" b="b"/>
                <a:pathLst>
                  <a:path w="25" h="2">
                    <a:moveTo>
                      <a:pt x="0" y="0"/>
                    </a:moveTo>
                    <a:cubicBezTo>
                      <a:pt x="2" y="0"/>
                      <a:pt x="5" y="0"/>
                      <a:pt x="7" y="1"/>
                    </a:cubicBezTo>
                    <a:cubicBezTo>
                      <a:pt x="13" y="1"/>
                      <a:pt x="19" y="2"/>
                      <a:pt x="25" y="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59" name="Freeform 1739"/>
              <p:cNvSpPr>
                <a:spLocks/>
              </p:cNvSpPr>
              <p:nvPr userDrawn="1"/>
            </p:nvSpPr>
            <p:spPr bwMode="auto">
              <a:xfrm>
                <a:off x="3185" y="4014"/>
                <a:ext cx="46" cy="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2" y="0"/>
                  </a:cxn>
                </a:cxnLst>
                <a:rect l="0" t="0" r="r" b="b"/>
                <a:pathLst>
                  <a:path w="22" h="1">
                    <a:moveTo>
                      <a:pt x="0" y="1"/>
                    </a:moveTo>
                    <a:cubicBezTo>
                      <a:pt x="8" y="0"/>
                      <a:pt x="15" y="0"/>
                      <a:pt x="2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60" name="Freeform 1740"/>
              <p:cNvSpPr>
                <a:spLocks/>
              </p:cNvSpPr>
              <p:nvPr userDrawn="1"/>
            </p:nvSpPr>
            <p:spPr bwMode="auto">
              <a:xfrm>
                <a:off x="3059" y="4004"/>
                <a:ext cx="2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0"/>
                  </a:cxn>
                </a:cxnLst>
                <a:rect l="0" t="0" r="r" b="b"/>
                <a:pathLst>
                  <a:path w="14">
                    <a:moveTo>
                      <a:pt x="0" y="0"/>
                    </a:moveTo>
                    <a:cubicBezTo>
                      <a:pt x="5" y="0"/>
                      <a:pt x="9" y="0"/>
                      <a:pt x="14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61" name="Freeform 1741"/>
              <p:cNvSpPr>
                <a:spLocks/>
              </p:cNvSpPr>
              <p:nvPr userDrawn="1"/>
            </p:nvSpPr>
            <p:spPr bwMode="auto">
              <a:xfrm>
                <a:off x="3471" y="4027"/>
                <a:ext cx="52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0"/>
                  </a:cxn>
                  <a:cxn ang="0">
                    <a:pos x="25" y="4"/>
                  </a:cxn>
                </a:cxnLst>
                <a:rect l="0" t="0" r="r" b="b"/>
                <a:pathLst>
                  <a:path w="25" h="4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0" y="1"/>
                      <a:pt x="17" y="3"/>
                      <a:pt x="25" y="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62" name="Freeform 1742"/>
              <p:cNvSpPr>
                <a:spLocks/>
              </p:cNvSpPr>
              <p:nvPr userDrawn="1"/>
            </p:nvSpPr>
            <p:spPr bwMode="auto">
              <a:xfrm>
                <a:off x="4560" y="4071"/>
                <a:ext cx="65" cy="6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0" y="3"/>
                  </a:cxn>
                </a:cxnLst>
                <a:rect l="0" t="0" r="r" b="b"/>
                <a:pathLst>
                  <a:path w="31" h="3">
                    <a:moveTo>
                      <a:pt x="31" y="0"/>
                    </a:moveTo>
                    <a:cubicBezTo>
                      <a:pt x="20" y="1"/>
                      <a:pt x="10" y="2"/>
                      <a:pt x="0" y="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63" name="Freeform 1743"/>
              <p:cNvSpPr>
                <a:spLocks/>
              </p:cNvSpPr>
              <p:nvPr userDrawn="1"/>
            </p:nvSpPr>
            <p:spPr bwMode="auto">
              <a:xfrm>
                <a:off x="4751" y="4050"/>
                <a:ext cx="63" cy="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0" y="0"/>
                  </a:cxn>
                </a:cxnLst>
                <a:rect l="0" t="0" r="r" b="b"/>
                <a:pathLst>
                  <a:path w="30" h="4">
                    <a:moveTo>
                      <a:pt x="0" y="4"/>
                    </a:moveTo>
                    <a:cubicBezTo>
                      <a:pt x="10" y="2"/>
                      <a:pt x="20" y="1"/>
                      <a:pt x="3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64" name="Freeform 1744"/>
              <p:cNvSpPr>
                <a:spLocks/>
              </p:cNvSpPr>
              <p:nvPr userDrawn="1"/>
            </p:nvSpPr>
            <p:spPr bwMode="auto">
              <a:xfrm>
                <a:off x="4814" y="4039"/>
                <a:ext cx="61" cy="11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9" y="0"/>
                  </a:cxn>
                </a:cxnLst>
                <a:rect l="0" t="0" r="r" b="b"/>
                <a:pathLst>
                  <a:path w="29" h="5">
                    <a:moveTo>
                      <a:pt x="0" y="5"/>
                    </a:moveTo>
                    <a:cubicBezTo>
                      <a:pt x="9" y="3"/>
                      <a:pt x="19" y="2"/>
                      <a:pt x="2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65" name="Freeform 1745"/>
              <p:cNvSpPr>
                <a:spLocks/>
              </p:cNvSpPr>
              <p:nvPr userDrawn="1"/>
            </p:nvSpPr>
            <p:spPr bwMode="auto">
              <a:xfrm>
                <a:off x="3423" y="4020"/>
                <a:ext cx="48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3" y="3"/>
                  </a:cxn>
                </a:cxnLst>
                <a:rect l="0" t="0" r="r" b="b"/>
                <a:pathLst>
                  <a:path w="23" h="3">
                    <a:moveTo>
                      <a:pt x="0" y="0"/>
                    </a:moveTo>
                    <a:cubicBezTo>
                      <a:pt x="7" y="1"/>
                      <a:pt x="15" y="2"/>
                      <a:pt x="23" y="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66" name="Freeform 1746"/>
              <p:cNvSpPr>
                <a:spLocks/>
              </p:cNvSpPr>
              <p:nvPr userDrawn="1"/>
            </p:nvSpPr>
            <p:spPr bwMode="auto">
              <a:xfrm>
                <a:off x="4494" y="4077"/>
                <a:ext cx="66" cy="4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0" y="2"/>
                  </a:cxn>
                </a:cxnLst>
                <a:rect l="0" t="0" r="r" b="b"/>
                <a:pathLst>
                  <a:path w="31" h="2">
                    <a:moveTo>
                      <a:pt x="31" y="0"/>
                    </a:moveTo>
                    <a:cubicBezTo>
                      <a:pt x="21" y="0"/>
                      <a:pt x="11" y="1"/>
                      <a:pt x="0" y="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67" name="Freeform 1747"/>
              <p:cNvSpPr>
                <a:spLocks/>
              </p:cNvSpPr>
              <p:nvPr userDrawn="1"/>
            </p:nvSpPr>
            <p:spPr bwMode="auto">
              <a:xfrm>
                <a:off x="4625" y="4064"/>
                <a:ext cx="63" cy="7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0" y="0"/>
                  </a:cxn>
                </a:cxnLst>
                <a:rect l="0" t="0" r="r" b="b"/>
                <a:pathLst>
                  <a:path w="30" h="3">
                    <a:moveTo>
                      <a:pt x="0" y="3"/>
                    </a:moveTo>
                    <a:cubicBezTo>
                      <a:pt x="10" y="2"/>
                      <a:pt x="20" y="1"/>
                      <a:pt x="3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68" name="Freeform 1748"/>
              <p:cNvSpPr>
                <a:spLocks/>
              </p:cNvSpPr>
              <p:nvPr userDrawn="1"/>
            </p:nvSpPr>
            <p:spPr bwMode="auto">
              <a:xfrm>
                <a:off x="3702" y="4058"/>
                <a:ext cx="65" cy="6"/>
              </a:xfrm>
              <a:custGeom>
                <a:avLst/>
                <a:gdLst/>
                <a:ahLst/>
                <a:cxnLst>
                  <a:cxn ang="0">
                    <a:pos x="31" y="3"/>
                  </a:cxn>
                  <a:cxn ang="0">
                    <a:pos x="0" y="0"/>
                  </a:cxn>
                </a:cxnLst>
                <a:rect l="0" t="0" r="r" b="b"/>
                <a:pathLst>
                  <a:path w="31" h="3">
                    <a:moveTo>
                      <a:pt x="31" y="3"/>
                    </a:moveTo>
                    <a:cubicBezTo>
                      <a:pt x="21" y="2"/>
                      <a:pt x="10" y="1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69" name="Freeform 1749"/>
              <p:cNvSpPr>
                <a:spLocks/>
              </p:cNvSpPr>
              <p:nvPr userDrawn="1"/>
            </p:nvSpPr>
            <p:spPr bwMode="auto">
              <a:xfrm>
                <a:off x="3767" y="4064"/>
                <a:ext cx="65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" y="3"/>
                  </a:cxn>
                </a:cxnLst>
                <a:rect l="0" t="0" r="r" b="b"/>
                <a:pathLst>
                  <a:path w="31" h="3">
                    <a:moveTo>
                      <a:pt x="0" y="0"/>
                    </a:moveTo>
                    <a:cubicBezTo>
                      <a:pt x="10" y="1"/>
                      <a:pt x="21" y="2"/>
                      <a:pt x="31" y="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70" name="Freeform 1750"/>
              <p:cNvSpPr>
                <a:spLocks/>
              </p:cNvSpPr>
              <p:nvPr userDrawn="1"/>
            </p:nvSpPr>
            <p:spPr bwMode="auto">
              <a:xfrm>
                <a:off x="3280" y="4006"/>
                <a:ext cx="94" cy="8"/>
              </a:xfrm>
              <a:custGeom>
                <a:avLst/>
                <a:gdLst/>
                <a:ahLst/>
                <a:cxnLst>
                  <a:cxn ang="0">
                    <a:pos x="45" y="4"/>
                  </a:cxn>
                  <a:cxn ang="0">
                    <a:pos x="0" y="0"/>
                  </a:cxn>
                </a:cxnLst>
                <a:rect l="0" t="0" r="r" b="b"/>
                <a:pathLst>
                  <a:path w="45" h="4">
                    <a:moveTo>
                      <a:pt x="45" y="4"/>
                    </a:moveTo>
                    <a:cubicBezTo>
                      <a:pt x="30" y="2"/>
                      <a:pt x="15" y="1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71" name="Freeform 1751"/>
              <p:cNvSpPr>
                <a:spLocks/>
              </p:cNvSpPr>
              <p:nvPr userDrawn="1"/>
            </p:nvSpPr>
            <p:spPr bwMode="auto">
              <a:xfrm>
                <a:off x="4032" y="4083"/>
                <a:ext cx="67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" y="1"/>
                  </a:cxn>
                </a:cxnLst>
                <a:rect l="0" t="0" r="r" b="b"/>
                <a:pathLst>
                  <a:path w="32" h="1">
                    <a:moveTo>
                      <a:pt x="0" y="0"/>
                    </a:moveTo>
                    <a:cubicBezTo>
                      <a:pt x="10" y="1"/>
                      <a:pt x="21" y="1"/>
                      <a:pt x="32" y="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72" name="Freeform 1752"/>
              <p:cNvSpPr>
                <a:spLocks/>
              </p:cNvSpPr>
              <p:nvPr userDrawn="1"/>
            </p:nvSpPr>
            <p:spPr bwMode="auto">
              <a:xfrm>
                <a:off x="3523" y="4035"/>
                <a:ext cx="57" cy="8"/>
              </a:xfrm>
              <a:custGeom>
                <a:avLst/>
                <a:gdLst/>
                <a:ahLst/>
                <a:cxnLst>
                  <a:cxn ang="0">
                    <a:pos x="27" y="4"/>
                  </a:cxn>
                  <a:cxn ang="0">
                    <a:pos x="0" y="0"/>
                  </a:cxn>
                </a:cxnLst>
                <a:rect l="0" t="0" r="r" b="b"/>
                <a:pathLst>
                  <a:path w="27" h="4">
                    <a:moveTo>
                      <a:pt x="27" y="4"/>
                    </a:moveTo>
                    <a:cubicBezTo>
                      <a:pt x="18" y="2"/>
                      <a:pt x="9" y="1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73" name="Freeform 1753"/>
              <p:cNvSpPr>
                <a:spLocks/>
              </p:cNvSpPr>
              <p:nvPr userDrawn="1"/>
            </p:nvSpPr>
            <p:spPr bwMode="auto">
              <a:xfrm>
                <a:off x="3580" y="4043"/>
                <a:ext cx="59" cy="7"/>
              </a:xfrm>
              <a:custGeom>
                <a:avLst/>
                <a:gdLst/>
                <a:ahLst/>
                <a:cxnLst>
                  <a:cxn ang="0">
                    <a:pos x="28" y="3"/>
                  </a:cxn>
                  <a:cxn ang="0">
                    <a:pos x="0" y="0"/>
                  </a:cxn>
                </a:cxnLst>
                <a:rect l="0" t="0" r="r" b="b"/>
                <a:pathLst>
                  <a:path w="28" h="3">
                    <a:moveTo>
                      <a:pt x="28" y="3"/>
                    </a:moveTo>
                    <a:cubicBezTo>
                      <a:pt x="19" y="2"/>
                      <a:pt x="9" y="1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74" name="Freeform 1754"/>
              <p:cNvSpPr>
                <a:spLocks/>
              </p:cNvSpPr>
              <p:nvPr userDrawn="1"/>
            </p:nvSpPr>
            <p:spPr bwMode="auto">
              <a:xfrm>
                <a:off x="3965" y="4081"/>
                <a:ext cx="67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" y="1"/>
                  </a:cxn>
                </a:cxnLst>
                <a:rect l="0" t="0" r="r" b="b"/>
                <a:pathLst>
                  <a:path w="32" h="1">
                    <a:moveTo>
                      <a:pt x="0" y="0"/>
                    </a:moveTo>
                    <a:cubicBezTo>
                      <a:pt x="11" y="0"/>
                      <a:pt x="21" y="1"/>
                      <a:pt x="32" y="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75" name="Freeform 1755"/>
              <p:cNvSpPr>
                <a:spLocks/>
              </p:cNvSpPr>
              <p:nvPr userDrawn="1"/>
            </p:nvSpPr>
            <p:spPr bwMode="auto">
              <a:xfrm>
                <a:off x="3374" y="4014"/>
                <a:ext cx="49" cy="6"/>
              </a:xfrm>
              <a:custGeom>
                <a:avLst/>
                <a:gdLst/>
                <a:ahLst/>
                <a:cxnLst>
                  <a:cxn ang="0">
                    <a:pos x="23" y="3"/>
                  </a:cxn>
                  <a:cxn ang="0">
                    <a:pos x="0" y="0"/>
                  </a:cxn>
                </a:cxnLst>
                <a:rect l="0" t="0" r="r" b="b"/>
                <a:pathLst>
                  <a:path w="23" h="3">
                    <a:moveTo>
                      <a:pt x="23" y="3"/>
                    </a:moveTo>
                    <a:cubicBezTo>
                      <a:pt x="15" y="2"/>
                      <a:pt x="7" y="1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76" name="Freeform 1756"/>
              <p:cNvSpPr>
                <a:spLocks/>
              </p:cNvSpPr>
              <p:nvPr userDrawn="1"/>
            </p:nvSpPr>
            <p:spPr bwMode="auto">
              <a:xfrm>
                <a:off x="4299" y="4085"/>
                <a:ext cx="65" cy="3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0" y="1"/>
                  </a:cxn>
                </a:cxnLst>
                <a:rect l="0" t="0" r="r" b="b"/>
                <a:pathLst>
                  <a:path w="31" h="1">
                    <a:moveTo>
                      <a:pt x="31" y="0"/>
                    </a:moveTo>
                    <a:cubicBezTo>
                      <a:pt x="21" y="1"/>
                      <a:pt x="10" y="1"/>
                      <a:pt x="0" y="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2877" name="Group 1757"/>
            <p:cNvGrpSpPr>
              <a:grpSpLocks/>
            </p:cNvGrpSpPr>
            <p:nvPr userDrawn="1"/>
          </p:nvGrpSpPr>
          <p:grpSpPr bwMode="auto">
            <a:xfrm>
              <a:off x="3059" y="2562"/>
              <a:ext cx="2498" cy="1617"/>
              <a:chOff x="3059" y="2562"/>
              <a:chExt cx="2498" cy="1617"/>
            </a:xfrm>
          </p:grpSpPr>
          <p:sp>
            <p:nvSpPr>
              <p:cNvPr id="262878" name="Freeform 1758"/>
              <p:cNvSpPr>
                <a:spLocks/>
              </p:cNvSpPr>
              <p:nvPr userDrawn="1"/>
            </p:nvSpPr>
            <p:spPr bwMode="auto">
              <a:xfrm>
                <a:off x="4364" y="4083"/>
                <a:ext cx="65" cy="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1" y="0"/>
                  </a:cxn>
                </a:cxnLst>
                <a:rect l="0" t="0" r="r" b="b"/>
                <a:pathLst>
                  <a:path w="31" h="1">
                    <a:moveTo>
                      <a:pt x="0" y="1"/>
                    </a:moveTo>
                    <a:cubicBezTo>
                      <a:pt x="11" y="1"/>
                      <a:pt x="21" y="1"/>
                      <a:pt x="3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79" name="Freeform 1759"/>
              <p:cNvSpPr>
                <a:spLocks/>
              </p:cNvSpPr>
              <p:nvPr userDrawn="1"/>
            </p:nvSpPr>
            <p:spPr bwMode="auto">
              <a:xfrm>
                <a:off x="3183" y="4001"/>
                <a:ext cx="48" cy="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3" y="1"/>
                  </a:cxn>
                </a:cxnLst>
                <a:rect l="0" t="0" r="r" b="b"/>
                <a:pathLst>
                  <a:path w="23" h="1">
                    <a:moveTo>
                      <a:pt x="0" y="0"/>
                    </a:moveTo>
                    <a:cubicBezTo>
                      <a:pt x="8" y="1"/>
                      <a:pt x="15" y="1"/>
                      <a:pt x="23" y="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80" name="Freeform 1760"/>
              <p:cNvSpPr>
                <a:spLocks/>
              </p:cNvSpPr>
              <p:nvPr userDrawn="1"/>
            </p:nvSpPr>
            <p:spPr bwMode="auto">
              <a:xfrm>
                <a:off x="4232" y="4088"/>
                <a:ext cx="6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" y="0"/>
                  </a:cxn>
                </a:cxnLst>
                <a:rect l="0" t="0" r="r" b="b"/>
                <a:pathLst>
                  <a:path w="32">
                    <a:moveTo>
                      <a:pt x="0" y="0"/>
                    </a:moveTo>
                    <a:cubicBezTo>
                      <a:pt x="11" y="0"/>
                      <a:pt x="21" y="0"/>
                      <a:pt x="3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81" name="Freeform 1761"/>
              <p:cNvSpPr>
                <a:spLocks/>
              </p:cNvSpPr>
              <p:nvPr userDrawn="1"/>
            </p:nvSpPr>
            <p:spPr bwMode="auto">
              <a:xfrm>
                <a:off x="4099" y="4085"/>
                <a:ext cx="66" cy="3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0" y="0"/>
                  </a:cxn>
                </a:cxnLst>
                <a:rect l="0" t="0" r="r" b="b"/>
                <a:pathLst>
                  <a:path w="31" h="1">
                    <a:moveTo>
                      <a:pt x="31" y="1"/>
                    </a:moveTo>
                    <a:cubicBezTo>
                      <a:pt x="21" y="1"/>
                      <a:pt x="10" y="1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82" name="Freeform 1762"/>
              <p:cNvSpPr>
                <a:spLocks/>
              </p:cNvSpPr>
              <p:nvPr userDrawn="1"/>
            </p:nvSpPr>
            <p:spPr bwMode="auto">
              <a:xfrm>
                <a:off x="3639" y="4050"/>
                <a:ext cx="63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" y="4"/>
                  </a:cxn>
                </a:cxnLst>
                <a:rect l="0" t="0" r="r" b="b"/>
                <a:pathLst>
                  <a:path w="30" h="4">
                    <a:moveTo>
                      <a:pt x="0" y="0"/>
                    </a:moveTo>
                    <a:cubicBezTo>
                      <a:pt x="10" y="2"/>
                      <a:pt x="20" y="3"/>
                      <a:pt x="30" y="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83" name="Freeform 1763"/>
              <p:cNvSpPr>
                <a:spLocks/>
              </p:cNvSpPr>
              <p:nvPr userDrawn="1"/>
            </p:nvSpPr>
            <p:spPr bwMode="auto">
              <a:xfrm>
                <a:off x="4165" y="4088"/>
                <a:ext cx="67" cy="1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0" y="0"/>
                  </a:cxn>
                </a:cxnLst>
                <a:rect l="0" t="0" r="r" b="b"/>
                <a:pathLst>
                  <a:path w="32">
                    <a:moveTo>
                      <a:pt x="32" y="0"/>
                    </a:moveTo>
                    <a:cubicBezTo>
                      <a:pt x="22" y="0"/>
                      <a:pt x="11" y="0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84" name="Freeform 1764"/>
              <p:cNvSpPr>
                <a:spLocks/>
              </p:cNvSpPr>
              <p:nvPr userDrawn="1"/>
            </p:nvSpPr>
            <p:spPr bwMode="auto">
              <a:xfrm>
                <a:off x="4875" y="3875"/>
                <a:ext cx="681" cy="164"/>
              </a:xfrm>
              <a:custGeom>
                <a:avLst/>
                <a:gdLst/>
                <a:ahLst/>
                <a:cxnLst>
                  <a:cxn ang="0">
                    <a:pos x="324" y="0"/>
                  </a:cxn>
                  <a:cxn ang="0">
                    <a:pos x="0" y="78"/>
                  </a:cxn>
                </a:cxnLst>
                <a:rect l="0" t="0" r="r" b="b"/>
                <a:pathLst>
                  <a:path w="324" h="78">
                    <a:moveTo>
                      <a:pt x="324" y="0"/>
                    </a:moveTo>
                    <a:cubicBezTo>
                      <a:pt x="222" y="34"/>
                      <a:pt x="115" y="61"/>
                      <a:pt x="0" y="7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85" name="Freeform 1765"/>
              <p:cNvSpPr>
                <a:spLocks/>
              </p:cNvSpPr>
              <p:nvPr userDrawn="1"/>
            </p:nvSpPr>
            <p:spPr bwMode="auto">
              <a:xfrm>
                <a:off x="3231" y="4004"/>
                <a:ext cx="49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3" y="1"/>
                  </a:cxn>
                </a:cxnLst>
                <a:rect l="0" t="0" r="r" b="b"/>
                <a:pathLst>
                  <a:path w="23" h="1">
                    <a:moveTo>
                      <a:pt x="0" y="0"/>
                    </a:moveTo>
                    <a:cubicBezTo>
                      <a:pt x="7" y="0"/>
                      <a:pt x="15" y="1"/>
                      <a:pt x="23" y="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86" name="Freeform 1766"/>
              <p:cNvSpPr>
                <a:spLocks/>
              </p:cNvSpPr>
              <p:nvPr userDrawn="1"/>
            </p:nvSpPr>
            <p:spPr bwMode="auto">
              <a:xfrm>
                <a:off x="4429" y="4081"/>
                <a:ext cx="65" cy="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1" y="0"/>
                  </a:cxn>
                </a:cxnLst>
                <a:rect l="0" t="0" r="r" b="b"/>
                <a:pathLst>
                  <a:path w="31" h="1">
                    <a:moveTo>
                      <a:pt x="0" y="1"/>
                    </a:moveTo>
                    <a:cubicBezTo>
                      <a:pt x="11" y="1"/>
                      <a:pt x="21" y="0"/>
                      <a:pt x="3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87" name="Freeform 1767"/>
              <p:cNvSpPr>
                <a:spLocks/>
              </p:cNvSpPr>
              <p:nvPr userDrawn="1"/>
            </p:nvSpPr>
            <p:spPr bwMode="auto">
              <a:xfrm>
                <a:off x="3135" y="4001"/>
                <a:ext cx="48" cy="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0"/>
                  </a:cxn>
                </a:cxnLst>
                <a:rect l="0" t="0" r="r" b="b"/>
                <a:pathLst>
                  <a:path w="23">
                    <a:moveTo>
                      <a:pt x="23" y="0"/>
                    </a:moveTo>
                    <a:cubicBezTo>
                      <a:pt x="15" y="0"/>
                      <a:pt x="8" y="0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88" name="Freeform 1768"/>
              <p:cNvSpPr>
                <a:spLocks/>
              </p:cNvSpPr>
              <p:nvPr userDrawn="1"/>
            </p:nvSpPr>
            <p:spPr bwMode="auto">
              <a:xfrm>
                <a:off x="4688" y="4058"/>
                <a:ext cx="63" cy="6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0" y="3"/>
                  </a:cxn>
                </a:cxnLst>
                <a:rect l="0" t="0" r="r" b="b"/>
                <a:pathLst>
                  <a:path w="30" h="3">
                    <a:moveTo>
                      <a:pt x="30" y="0"/>
                    </a:moveTo>
                    <a:cubicBezTo>
                      <a:pt x="20" y="1"/>
                      <a:pt x="10" y="2"/>
                      <a:pt x="0" y="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89" name="Freeform 1769"/>
              <p:cNvSpPr>
                <a:spLocks/>
              </p:cNvSpPr>
              <p:nvPr userDrawn="1"/>
            </p:nvSpPr>
            <p:spPr bwMode="auto">
              <a:xfrm>
                <a:off x="3832" y="4071"/>
                <a:ext cx="66" cy="6"/>
              </a:xfrm>
              <a:custGeom>
                <a:avLst/>
                <a:gdLst/>
                <a:ahLst/>
                <a:cxnLst>
                  <a:cxn ang="0">
                    <a:pos x="31" y="3"/>
                  </a:cxn>
                  <a:cxn ang="0">
                    <a:pos x="0" y="0"/>
                  </a:cxn>
                </a:cxnLst>
                <a:rect l="0" t="0" r="r" b="b"/>
                <a:pathLst>
                  <a:path w="31" h="3">
                    <a:moveTo>
                      <a:pt x="31" y="3"/>
                    </a:moveTo>
                    <a:cubicBezTo>
                      <a:pt x="21" y="2"/>
                      <a:pt x="10" y="1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90" name="Freeform 1770"/>
              <p:cNvSpPr>
                <a:spLocks/>
              </p:cNvSpPr>
              <p:nvPr userDrawn="1"/>
            </p:nvSpPr>
            <p:spPr bwMode="auto">
              <a:xfrm>
                <a:off x="3898" y="4077"/>
                <a:ext cx="67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" y="2"/>
                  </a:cxn>
                </a:cxnLst>
                <a:rect l="0" t="0" r="r" b="b"/>
                <a:pathLst>
                  <a:path w="32" h="2">
                    <a:moveTo>
                      <a:pt x="0" y="0"/>
                    </a:moveTo>
                    <a:cubicBezTo>
                      <a:pt x="11" y="0"/>
                      <a:pt x="21" y="1"/>
                      <a:pt x="32" y="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91" name="Freeform 1771"/>
              <p:cNvSpPr>
                <a:spLocks/>
              </p:cNvSpPr>
              <p:nvPr userDrawn="1"/>
            </p:nvSpPr>
            <p:spPr bwMode="auto">
              <a:xfrm>
                <a:off x="3088" y="4001"/>
                <a:ext cx="47" cy="3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1"/>
                  </a:cxn>
                </a:cxnLst>
                <a:rect l="0" t="0" r="r" b="b"/>
                <a:pathLst>
                  <a:path w="22" h="1">
                    <a:moveTo>
                      <a:pt x="22" y="0"/>
                    </a:moveTo>
                    <a:cubicBezTo>
                      <a:pt x="15" y="0"/>
                      <a:pt x="8" y="0"/>
                      <a:pt x="0" y="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92" name="Freeform 1772"/>
              <p:cNvSpPr>
                <a:spLocks/>
              </p:cNvSpPr>
              <p:nvPr userDrawn="1"/>
            </p:nvSpPr>
            <p:spPr bwMode="auto">
              <a:xfrm>
                <a:off x="4062" y="4115"/>
                <a:ext cx="67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" y="2"/>
                  </a:cxn>
                </a:cxnLst>
                <a:rect l="0" t="0" r="r" b="b"/>
                <a:pathLst>
                  <a:path w="32" h="2">
                    <a:moveTo>
                      <a:pt x="0" y="0"/>
                    </a:moveTo>
                    <a:cubicBezTo>
                      <a:pt x="10" y="0"/>
                      <a:pt x="21" y="1"/>
                      <a:pt x="32" y="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93" name="Freeform 1773"/>
              <p:cNvSpPr>
                <a:spLocks/>
              </p:cNvSpPr>
              <p:nvPr userDrawn="1"/>
            </p:nvSpPr>
            <p:spPr bwMode="auto">
              <a:xfrm>
                <a:off x="4600" y="4113"/>
                <a:ext cx="65" cy="4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0" y="2"/>
                  </a:cxn>
                </a:cxnLst>
                <a:rect l="0" t="0" r="r" b="b"/>
                <a:pathLst>
                  <a:path w="31" h="2">
                    <a:moveTo>
                      <a:pt x="31" y="0"/>
                    </a:moveTo>
                    <a:cubicBezTo>
                      <a:pt x="21" y="0"/>
                      <a:pt x="10" y="1"/>
                      <a:pt x="0" y="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94" name="Freeform 1774"/>
              <p:cNvSpPr>
                <a:spLocks/>
              </p:cNvSpPr>
              <p:nvPr userDrawn="1"/>
            </p:nvSpPr>
            <p:spPr bwMode="auto">
              <a:xfrm>
                <a:off x="4333" y="4123"/>
                <a:ext cx="6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" y="0"/>
                  </a:cxn>
                </a:cxnLst>
                <a:rect l="0" t="0" r="r" b="b"/>
                <a:pathLst>
                  <a:path w="32">
                    <a:moveTo>
                      <a:pt x="0" y="0"/>
                    </a:moveTo>
                    <a:cubicBezTo>
                      <a:pt x="11" y="0"/>
                      <a:pt x="21" y="0"/>
                      <a:pt x="3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95" name="Freeform 1775"/>
              <p:cNvSpPr>
                <a:spLocks/>
              </p:cNvSpPr>
              <p:nvPr userDrawn="1"/>
            </p:nvSpPr>
            <p:spPr bwMode="auto">
              <a:xfrm>
                <a:off x="4730" y="4100"/>
                <a:ext cx="63" cy="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0" y="0"/>
                  </a:cxn>
                </a:cxnLst>
                <a:rect l="0" t="0" r="r" b="b"/>
                <a:pathLst>
                  <a:path w="30" h="3">
                    <a:moveTo>
                      <a:pt x="0" y="3"/>
                    </a:moveTo>
                    <a:cubicBezTo>
                      <a:pt x="10" y="2"/>
                      <a:pt x="20" y="1"/>
                      <a:pt x="3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96" name="Freeform 1776"/>
              <p:cNvSpPr>
                <a:spLocks/>
              </p:cNvSpPr>
              <p:nvPr userDrawn="1"/>
            </p:nvSpPr>
            <p:spPr bwMode="auto">
              <a:xfrm>
                <a:off x="3536" y="4050"/>
                <a:ext cx="59" cy="10"/>
              </a:xfrm>
              <a:custGeom>
                <a:avLst/>
                <a:gdLst/>
                <a:ahLst/>
                <a:cxnLst>
                  <a:cxn ang="0">
                    <a:pos x="28" y="5"/>
                  </a:cxn>
                  <a:cxn ang="0">
                    <a:pos x="0" y="0"/>
                  </a:cxn>
                </a:cxnLst>
                <a:rect l="0" t="0" r="r" b="b"/>
                <a:pathLst>
                  <a:path w="28" h="5">
                    <a:moveTo>
                      <a:pt x="28" y="5"/>
                    </a:moveTo>
                    <a:cubicBezTo>
                      <a:pt x="19" y="4"/>
                      <a:pt x="9" y="2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97" name="Freeform 1777"/>
              <p:cNvSpPr>
                <a:spLocks/>
              </p:cNvSpPr>
              <p:nvPr userDrawn="1"/>
            </p:nvSpPr>
            <p:spPr bwMode="auto">
              <a:xfrm>
                <a:off x="3723" y="4079"/>
                <a:ext cx="67" cy="11"/>
              </a:xfrm>
              <a:custGeom>
                <a:avLst/>
                <a:gdLst/>
                <a:ahLst/>
                <a:cxnLst>
                  <a:cxn ang="0">
                    <a:pos x="32" y="5"/>
                  </a:cxn>
                  <a:cxn ang="0">
                    <a:pos x="0" y="0"/>
                  </a:cxn>
                </a:cxnLst>
                <a:rect l="0" t="0" r="r" b="b"/>
                <a:pathLst>
                  <a:path w="32" h="5">
                    <a:moveTo>
                      <a:pt x="32" y="5"/>
                    </a:moveTo>
                    <a:cubicBezTo>
                      <a:pt x="21" y="3"/>
                      <a:pt x="11" y="2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98" name="Freeform 1778"/>
              <p:cNvSpPr>
                <a:spLocks/>
              </p:cNvSpPr>
              <p:nvPr userDrawn="1"/>
            </p:nvSpPr>
            <p:spPr bwMode="auto">
              <a:xfrm>
                <a:off x="3658" y="4071"/>
                <a:ext cx="6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" y="4"/>
                  </a:cxn>
                </a:cxnLst>
                <a:rect l="0" t="0" r="r" b="b"/>
                <a:pathLst>
                  <a:path w="31" h="4">
                    <a:moveTo>
                      <a:pt x="0" y="0"/>
                    </a:moveTo>
                    <a:cubicBezTo>
                      <a:pt x="11" y="2"/>
                      <a:pt x="21" y="3"/>
                      <a:pt x="31" y="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899" name="Freeform 1779"/>
              <p:cNvSpPr>
                <a:spLocks/>
              </p:cNvSpPr>
              <p:nvPr userDrawn="1"/>
            </p:nvSpPr>
            <p:spPr bwMode="auto">
              <a:xfrm>
                <a:off x="4129" y="4119"/>
                <a:ext cx="67" cy="2"/>
              </a:xfrm>
              <a:custGeom>
                <a:avLst/>
                <a:gdLst/>
                <a:ahLst/>
                <a:cxnLst>
                  <a:cxn ang="0">
                    <a:pos x="32" y="1"/>
                  </a:cxn>
                  <a:cxn ang="0">
                    <a:pos x="0" y="0"/>
                  </a:cxn>
                </a:cxnLst>
                <a:rect l="0" t="0" r="r" b="b"/>
                <a:pathLst>
                  <a:path w="32" h="1">
                    <a:moveTo>
                      <a:pt x="32" y="1"/>
                    </a:moveTo>
                    <a:cubicBezTo>
                      <a:pt x="22" y="1"/>
                      <a:pt x="11" y="0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00" name="Freeform 1780"/>
              <p:cNvSpPr>
                <a:spLocks/>
              </p:cNvSpPr>
              <p:nvPr userDrawn="1"/>
            </p:nvSpPr>
            <p:spPr bwMode="auto">
              <a:xfrm>
                <a:off x="4665" y="4106"/>
                <a:ext cx="65" cy="7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0" y="3"/>
                  </a:cxn>
                </a:cxnLst>
                <a:rect l="0" t="0" r="r" b="b"/>
                <a:pathLst>
                  <a:path w="31" h="3">
                    <a:moveTo>
                      <a:pt x="31" y="0"/>
                    </a:moveTo>
                    <a:cubicBezTo>
                      <a:pt x="21" y="1"/>
                      <a:pt x="10" y="2"/>
                      <a:pt x="0" y="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01" name="Freeform 1781"/>
              <p:cNvSpPr>
                <a:spLocks/>
              </p:cNvSpPr>
              <p:nvPr userDrawn="1"/>
            </p:nvSpPr>
            <p:spPr bwMode="auto">
              <a:xfrm>
                <a:off x="3595" y="4060"/>
                <a:ext cx="63" cy="11"/>
              </a:xfrm>
              <a:custGeom>
                <a:avLst/>
                <a:gdLst/>
                <a:ahLst/>
                <a:cxnLst>
                  <a:cxn ang="0">
                    <a:pos x="30" y="5"/>
                  </a:cxn>
                  <a:cxn ang="0">
                    <a:pos x="0" y="0"/>
                  </a:cxn>
                </a:cxnLst>
                <a:rect l="0" t="0" r="r" b="b"/>
                <a:pathLst>
                  <a:path w="30" h="5">
                    <a:moveTo>
                      <a:pt x="30" y="5"/>
                    </a:moveTo>
                    <a:cubicBezTo>
                      <a:pt x="20" y="3"/>
                      <a:pt x="11" y="2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02" name="Freeform 1782"/>
              <p:cNvSpPr>
                <a:spLocks/>
              </p:cNvSpPr>
              <p:nvPr userDrawn="1"/>
            </p:nvSpPr>
            <p:spPr bwMode="auto">
              <a:xfrm>
                <a:off x="4532" y="4117"/>
                <a:ext cx="68" cy="2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0" y="1"/>
                  </a:cxn>
                </a:cxnLst>
                <a:rect l="0" t="0" r="r" b="b"/>
                <a:pathLst>
                  <a:path w="32" h="1">
                    <a:moveTo>
                      <a:pt x="32" y="0"/>
                    </a:moveTo>
                    <a:cubicBezTo>
                      <a:pt x="21" y="0"/>
                      <a:pt x="11" y="1"/>
                      <a:pt x="0" y="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03" name="Freeform 1783"/>
              <p:cNvSpPr>
                <a:spLocks/>
              </p:cNvSpPr>
              <p:nvPr userDrawn="1"/>
            </p:nvSpPr>
            <p:spPr bwMode="auto">
              <a:xfrm>
                <a:off x="3086" y="3991"/>
                <a:ext cx="46" cy="2"/>
              </a:xfrm>
              <a:custGeom>
                <a:avLst/>
                <a:gdLst/>
                <a:ahLst/>
                <a:cxnLst>
                  <a:cxn ang="0">
                    <a:pos x="22" y="1"/>
                  </a:cxn>
                  <a:cxn ang="0">
                    <a:pos x="0" y="0"/>
                  </a:cxn>
                </a:cxnLst>
                <a:rect l="0" t="0" r="r" b="b"/>
                <a:pathLst>
                  <a:path w="22" h="1">
                    <a:moveTo>
                      <a:pt x="22" y="1"/>
                    </a:moveTo>
                    <a:cubicBezTo>
                      <a:pt x="15" y="0"/>
                      <a:pt x="7" y="0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04" name="Freeform 1784"/>
              <p:cNvSpPr>
                <a:spLocks/>
              </p:cNvSpPr>
              <p:nvPr userDrawn="1"/>
            </p:nvSpPr>
            <p:spPr bwMode="auto">
              <a:xfrm>
                <a:off x="3132" y="3993"/>
                <a:ext cx="51" cy="2"/>
              </a:xfrm>
              <a:custGeom>
                <a:avLst/>
                <a:gdLst/>
                <a:ahLst/>
                <a:cxnLst>
                  <a:cxn ang="0">
                    <a:pos x="24" y="1"/>
                  </a:cxn>
                  <a:cxn ang="0">
                    <a:pos x="0" y="0"/>
                  </a:cxn>
                </a:cxnLst>
                <a:rect l="0" t="0" r="r" b="b"/>
                <a:pathLst>
                  <a:path w="24" h="1">
                    <a:moveTo>
                      <a:pt x="24" y="1"/>
                    </a:moveTo>
                    <a:cubicBezTo>
                      <a:pt x="16" y="1"/>
                      <a:pt x="8" y="0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05" name="Freeform 1785"/>
              <p:cNvSpPr>
                <a:spLocks/>
              </p:cNvSpPr>
              <p:nvPr userDrawn="1"/>
            </p:nvSpPr>
            <p:spPr bwMode="auto">
              <a:xfrm>
                <a:off x="3856" y="4096"/>
                <a:ext cx="69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4"/>
                  </a:cxn>
                </a:cxnLst>
                <a:rect l="0" t="0" r="r" b="b"/>
                <a:pathLst>
                  <a:path w="33" h="4">
                    <a:moveTo>
                      <a:pt x="0" y="0"/>
                    </a:moveTo>
                    <a:cubicBezTo>
                      <a:pt x="11" y="1"/>
                      <a:pt x="22" y="3"/>
                      <a:pt x="33" y="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06" name="Freeform 1786"/>
              <p:cNvSpPr>
                <a:spLocks/>
              </p:cNvSpPr>
              <p:nvPr userDrawn="1"/>
            </p:nvSpPr>
            <p:spPr bwMode="auto">
              <a:xfrm>
                <a:off x="3059" y="3989"/>
                <a:ext cx="27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" y="1"/>
                  </a:cxn>
                </a:cxnLst>
                <a:rect l="0" t="0" r="r" b="b"/>
                <a:pathLst>
                  <a:path w="13" h="1">
                    <a:moveTo>
                      <a:pt x="0" y="0"/>
                    </a:moveTo>
                    <a:cubicBezTo>
                      <a:pt x="4" y="0"/>
                      <a:pt x="8" y="0"/>
                      <a:pt x="13" y="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07" name="Freeform 1787"/>
              <p:cNvSpPr>
                <a:spLocks/>
              </p:cNvSpPr>
              <p:nvPr userDrawn="1"/>
            </p:nvSpPr>
            <p:spPr bwMode="auto">
              <a:xfrm>
                <a:off x="4858" y="3938"/>
                <a:ext cx="698" cy="154"/>
              </a:xfrm>
              <a:custGeom>
                <a:avLst/>
                <a:gdLst/>
                <a:ahLst/>
                <a:cxnLst>
                  <a:cxn ang="0">
                    <a:pos x="332" y="0"/>
                  </a:cxn>
                  <a:cxn ang="0">
                    <a:pos x="0" y="73"/>
                  </a:cxn>
                </a:cxnLst>
                <a:rect l="0" t="0" r="r" b="b"/>
                <a:pathLst>
                  <a:path w="332" h="73">
                    <a:moveTo>
                      <a:pt x="332" y="0"/>
                    </a:moveTo>
                    <a:cubicBezTo>
                      <a:pt x="228" y="33"/>
                      <a:pt x="118" y="58"/>
                      <a:pt x="0" y="7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08" name="Freeform 1788"/>
              <p:cNvSpPr>
                <a:spLocks/>
              </p:cNvSpPr>
              <p:nvPr userDrawn="1"/>
            </p:nvSpPr>
            <p:spPr bwMode="auto">
              <a:xfrm>
                <a:off x="4196" y="4121"/>
                <a:ext cx="69" cy="2"/>
              </a:xfrm>
              <a:custGeom>
                <a:avLst/>
                <a:gdLst/>
                <a:ahLst/>
                <a:cxnLst>
                  <a:cxn ang="0">
                    <a:pos x="33" y="1"/>
                  </a:cxn>
                  <a:cxn ang="0">
                    <a:pos x="0" y="0"/>
                  </a:cxn>
                </a:cxnLst>
                <a:rect l="0" t="0" r="r" b="b"/>
                <a:pathLst>
                  <a:path w="33" h="1">
                    <a:moveTo>
                      <a:pt x="33" y="1"/>
                    </a:moveTo>
                    <a:cubicBezTo>
                      <a:pt x="22" y="1"/>
                      <a:pt x="11" y="0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09" name="Freeform 1789"/>
              <p:cNvSpPr>
                <a:spLocks/>
              </p:cNvSpPr>
              <p:nvPr userDrawn="1"/>
            </p:nvSpPr>
            <p:spPr bwMode="auto">
              <a:xfrm>
                <a:off x="3479" y="4039"/>
                <a:ext cx="57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" y="5"/>
                  </a:cxn>
                </a:cxnLst>
                <a:rect l="0" t="0" r="r" b="b"/>
                <a:pathLst>
                  <a:path w="27" h="5">
                    <a:moveTo>
                      <a:pt x="0" y="0"/>
                    </a:moveTo>
                    <a:cubicBezTo>
                      <a:pt x="9" y="2"/>
                      <a:pt x="18" y="4"/>
                      <a:pt x="27" y="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10" name="Freeform 1790"/>
              <p:cNvSpPr>
                <a:spLocks/>
              </p:cNvSpPr>
              <p:nvPr userDrawn="1"/>
            </p:nvSpPr>
            <p:spPr bwMode="auto">
              <a:xfrm>
                <a:off x="4265" y="4123"/>
                <a:ext cx="68" cy="1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0" y="0"/>
                  </a:cxn>
                </a:cxnLst>
                <a:rect l="0" t="0" r="r" b="b"/>
                <a:pathLst>
                  <a:path w="32">
                    <a:moveTo>
                      <a:pt x="32" y="0"/>
                    </a:moveTo>
                    <a:cubicBezTo>
                      <a:pt x="21" y="0"/>
                      <a:pt x="11" y="0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11" name="Freeform 1791"/>
              <p:cNvSpPr>
                <a:spLocks/>
              </p:cNvSpPr>
              <p:nvPr userDrawn="1"/>
            </p:nvSpPr>
            <p:spPr bwMode="auto">
              <a:xfrm>
                <a:off x="4467" y="4119"/>
                <a:ext cx="65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1" y="0"/>
                  </a:cxn>
                </a:cxnLst>
                <a:rect l="0" t="0" r="r" b="b"/>
                <a:pathLst>
                  <a:path w="31" h="2">
                    <a:moveTo>
                      <a:pt x="0" y="2"/>
                    </a:moveTo>
                    <a:cubicBezTo>
                      <a:pt x="10" y="1"/>
                      <a:pt x="21" y="1"/>
                      <a:pt x="3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12" name="Freeform 1792"/>
              <p:cNvSpPr>
                <a:spLocks/>
              </p:cNvSpPr>
              <p:nvPr userDrawn="1"/>
            </p:nvSpPr>
            <p:spPr bwMode="auto">
              <a:xfrm>
                <a:off x="4400" y="4123"/>
                <a:ext cx="6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" y="0"/>
                  </a:cxn>
                </a:cxnLst>
                <a:rect l="0" t="0" r="r" b="b"/>
                <a:pathLst>
                  <a:path w="32">
                    <a:moveTo>
                      <a:pt x="0" y="0"/>
                    </a:moveTo>
                    <a:cubicBezTo>
                      <a:pt x="11" y="0"/>
                      <a:pt x="21" y="0"/>
                      <a:pt x="3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13" name="Freeform 1793"/>
              <p:cNvSpPr>
                <a:spLocks/>
              </p:cNvSpPr>
              <p:nvPr userDrawn="1"/>
            </p:nvSpPr>
            <p:spPr bwMode="auto">
              <a:xfrm>
                <a:off x="3925" y="4104"/>
                <a:ext cx="67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" y="2"/>
                  </a:cxn>
                </a:cxnLst>
                <a:rect l="0" t="0" r="r" b="b"/>
                <a:pathLst>
                  <a:path w="32" h="2">
                    <a:moveTo>
                      <a:pt x="0" y="0"/>
                    </a:moveTo>
                    <a:cubicBezTo>
                      <a:pt x="11" y="1"/>
                      <a:pt x="21" y="2"/>
                      <a:pt x="32" y="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14" name="Freeform 1794"/>
              <p:cNvSpPr>
                <a:spLocks/>
              </p:cNvSpPr>
              <p:nvPr userDrawn="1"/>
            </p:nvSpPr>
            <p:spPr bwMode="auto">
              <a:xfrm>
                <a:off x="3790" y="4090"/>
                <a:ext cx="66" cy="6"/>
              </a:xfrm>
              <a:custGeom>
                <a:avLst/>
                <a:gdLst/>
                <a:ahLst/>
                <a:cxnLst>
                  <a:cxn ang="0">
                    <a:pos x="31" y="3"/>
                  </a:cxn>
                  <a:cxn ang="0">
                    <a:pos x="0" y="0"/>
                  </a:cxn>
                </a:cxnLst>
                <a:rect l="0" t="0" r="r" b="b"/>
                <a:pathLst>
                  <a:path w="31" h="3">
                    <a:moveTo>
                      <a:pt x="31" y="3"/>
                    </a:moveTo>
                    <a:cubicBezTo>
                      <a:pt x="21" y="2"/>
                      <a:pt x="10" y="1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15" name="Freeform 1795"/>
              <p:cNvSpPr>
                <a:spLocks/>
              </p:cNvSpPr>
              <p:nvPr userDrawn="1"/>
            </p:nvSpPr>
            <p:spPr bwMode="auto">
              <a:xfrm>
                <a:off x="3183" y="3995"/>
                <a:ext cx="97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6" y="5"/>
                  </a:cxn>
                </a:cxnLst>
                <a:rect l="0" t="0" r="r" b="b"/>
                <a:pathLst>
                  <a:path w="46" h="5">
                    <a:moveTo>
                      <a:pt x="0" y="0"/>
                    </a:moveTo>
                    <a:cubicBezTo>
                      <a:pt x="15" y="2"/>
                      <a:pt x="30" y="3"/>
                      <a:pt x="46" y="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16" name="Freeform 1796"/>
              <p:cNvSpPr>
                <a:spLocks/>
              </p:cNvSpPr>
              <p:nvPr userDrawn="1"/>
            </p:nvSpPr>
            <p:spPr bwMode="auto">
              <a:xfrm>
                <a:off x="3425" y="4031"/>
                <a:ext cx="54" cy="8"/>
              </a:xfrm>
              <a:custGeom>
                <a:avLst/>
                <a:gdLst/>
                <a:ahLst/>
                <a:cxnLst>
                  <a:cxn ang="0">
                    <a:pos x="26" y="4"/>
                  </a:cxn>
                  <a:cxn ang="0">
                    <a:pos x="0" y="0"/>
                  </a:cxn>
                </a:cxnLst>
                <a:rect l="0" t="0" r="r" b="b"/>
                <a:pathLst>
                  <a:path w="26" h="4">
                    <a:moveTo>
                      <a:pt x="26" y="4"/>
                    </a:moveTo>
                    <a:cubicBezTo>
                      <a:pt x="17" y="3"/>
                      <a:pt x="9" y="1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17" name="Freeform 1797"/>
              <p:cNvSpPr>
                <a:spLocks/>
              </p:cNvSpPr>
              <p:nvPr userDrawn="1"/>
            </p:nvSpPr>
            <p:spPr bwMode="auto">
              <a:xfrm>
                <a:off x="3992" y="4109"/>
                <a:ext cx="70" cy="6"/>
              </a:xfrm>
              <a:custGeom>
                <a:avLst/>
                <a:gdLst/>
                <a:ahLst/>
                <a:cxnLst>
                  <a:cxn ang="0">
                    <a:pos x="33" y="3"/>
                  </a:cxn>
                  <a:cxn ang="0">
                    <a:pos x="0" y="0"/>
                  </a:cxn>
                </a:cxnLst>
                <a:rect l="0" t="0" r="r" b="b"/>
                <a:pathLst>
                  <a:path w="33" h="3">
                    <a:moveTo>
                      <a:pt x="33" y="3"/>
                    </a:moveTo>
                    <a:cubicBezTo>
                      <a:pt x="22" y="2"/>
                      <a:pt x="11" y="1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18" name="Freeform 1798"/>
              <p:cNvSpPr>
                <a:spLocks/>
              </p:cNvSpPr>
              <p:nvPr userDrawn="1"/>
            </p:nvSpPr>
            <p:spPr bwMode="auto">
              <a:xfrm>
                <a:off x="4793" y="4092"/>
                <a:ext cx="65" cy="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1" y="0"/>
                  </a:cxn>
                </a:cxnLst>
                <a:rect l="0" t="0" r="r" b="b"/>
                <a:pathLst>
                  <a:path w="31" h="4">
                    <a:moveTo>
                      <a:pt x="0" y="4"/>
                    </a:moveTo>
                    <a:cubicBezTo>
                      <a:pt x="10" y="3"/>
                      <a:pt x="20" y="2"/>
                      <a:pt x="3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19" name="Freeform 1799"/>
              <p:cNvSpPr>
                <a:spLocks/>
              </p:cNvSpPr>
              <p:nvPr userDrawn="1"/>
            </p:nvSpPr>
            <p:spPr bwMode="auto">
              <a:xfrm>
                <a:off x="3376" y="4020"/>
                <a:ext cx="49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" y="4"/>
                  </a:cxn>
                  <a:cxn ang="0">
                    <a:pos x="23" y="5"/>
                  </a:cxn>
                </a:cxnLst>
                <a:rect l="0" t="0" r="r" b="b"/>
                <a:pathLst>
                  <a:path w="23" h="5">
                    <a:moveTo>
                      <a:pt x="0" y="0"/>
                    </a:moveTo>
                    <a:cubicBezTo>
                      <a:pt x="7" y="1"/>
                      <a:pt x="13" y="3"/>
                      <a:pt x="20" y="4"/>
                    </a:cubicBezTo>
                    <a:cubicBezTo>
                      <a:pt x="21" y="4"/>
                      <a:pt x="22" y="4"/>
                      <a:pt x="23" y="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20" name="Freeform 1800"/>
              <p:cNvSpPr>
                <a:spLocks/>
              </p:cNvSpPr>
              <p:nvPr userDrawn="1"/>
            </p:nvSpPr>
            <p:spPr bwMode="auto">
              <a:xfrm>
                <a:off x="3328" y="4012"/>
                <a:ext cx="48" cy="8"/>
              </a:xfrm>
              <a:custGeom>
                <a:avLst/>
                <a:gdLst/>
                <a:ahLst/>
                <a:cxnLst>
                  <a:cxn ang="0">
                    <a:pos x="23" y="4"/>
                  </a:cxn>
                  <a:cxn ang="0">
                    <a:pos x="0" y="0"/>
                  </a:cxn>
                </a:cxnLst>
                <a:rect l="0" t="0" r="r" b="b"/>
                <a:pathLst>
                  <a:path w="23" h="4">
                    <a:moveTo>
                      <a:pt x="23" y="4"/>
                    </a:moveTo>
                    <a:cubicBezTo>
                      <a:pt x="15" y="3"/>
                      <a:pt x="7" y="2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21" name="Freeform 1801"/>
              <p:cNvSpPr>
                <a:spLocks/>
              </p:cNvSpPr>
              <p:nvPr userDrawn="1"/>
            </p:nvSpPr>
            <p:spPr bwMode="auto">
              <a:xfrm>
                <a:off x="3280" y="4006"/>
                <a:ext cx="48" cy="6"/>
              </a:xfrm>
              <a:custGeom>
                <a:avLst/>
                <a:gdLst/>
                <a:ahLst/>
                <a:cxnLst>
                  <a:cxn ang="0">
                    <a:pos x="23" y="3"/>
                  </a:cxn>
                  <a:cxn ang="0">
                    <a:pos x="0" y="0"/>
                  </a:cxn>
                </a:cxnLst>
                <a:rect l="0" t="0" r="r" b="b"/>
                <a:pathLst>
                  <a:path w="23" h="3">
                    <a:moveTo>
                      <a:pt x="23" y="3"/>
                    </a:moveTo>
                    <a:cubicBezTo>
                      <a:pt x="15" y="2"/>
                      <a:pt x="7" y="1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22" name="Freeform 1802"/>
              <p:cNvSpPr>
                <a:spLocks/>
              </p:cNvSpPr>
              <p:nvPr userDrawn="1"/>
            </p:nvSpPr>
            <p:spPr bwMode="auto">
              <a:xfrm>
                <a:off x="4162" y="4155"/>
                <a:ext cx="70" cy="4"/>
              </a:xfrm>
              <a:custGeom>
                <a:avLst/>
                <a:gdLst/>
                <a:ahLst/>
                <a:cxnLst>
                  <a:cxn ang="0">
                    <a:pos x="33" y="2"/>
                  </a:cxn>
                  <a:cxn ang="0">
                    <a:pos x="0" y="0"/>
                  </a:cxn>
                </a:cxnLst>
                <a:rect l="0" t="0" r="r" b="b"/>
                <a:pathLst>
                  <a:path w="33" h="2">
                    <a:moveTo>
                      <a:pt x="33" y="2"/>
                    </a:moveTo>
                    <a:cubicBezTo>
                      <a:pt x="22" y="1"/>
                      <a:pt x="11" y="1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23" name="Freeform 1803"/>
              <p:cNvSpPr>
                <a:spLocks/>
              </p:cNvSpPr>
              <p:nvPr userDrawn="1"/>
            </p:nvSpPr>
            <p:spPr bwMode="auto">
              <a:xfrm>
                <a:off x="4232" y="4159"/>
                <a:ext cx="69" cy="2"/>
              </a:xfrm>
              <a:custGeom>
                <a:avLst/>
                <a:gdLst/>
                <a:ahLst/>
                <a:cxnLst>
                  <a:cxn ang="0">
                    <a:pos x="33" y="1"/>
                  </a:cxn>
                  <a:cxn ang="0">
                    <a:pos x="0" y="0"/>
                  </a:cxn>
                </a:cxnLst>
                <a:rect l="0" t="0" r="r" b="b"/>
                <a:pathLst>
                  <a:path w="33" h="1">
                    <a:moveTo>
                      <a:pt x="33" y="1"/>
                    </a:moveTo>
                    <a:cubicBezTo>
                      <a:pt x="22" y="1"/>
                      <a:pt x="11" y="0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24" name="Freeform 1804"/>
              <p:cNvSpPr>
                <a:spLocks/>
              </p:cNvSpPr>
              <p:nvPr userDrawn="1"/>
            </p:nvSpPr>
            <p:spPr bwMode="auto">
              <a:xfrm>
                <a:off x="4301" y="4161"/>
                <a:ext cx="69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1"/>
                  </a:cxn>
                </a:cxnLst>
                <a:rect l="0" t="0" r="r" b="b"/>
                <a:pathLst>
                  <a:path w="33" h="1">
                    <a:moveTo>
                      <a:pt x="0" y="0"/>
                    </a:moveTo>
                    <a:cubicBezTo>
                      <a:pt x="11" y="1"/>
                      <a:pt x="22" y="1"/>
                      <a:pt x="33" y="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25" name="Freeform 1805"/>
              <p:cNvSpPr>
                <a:spLocks/>
              </p:cNvSpPr>
              <p:nvPr userDrawn="1"/>
            </p:nvSpPr>
            <p:spPr bwMode="auto">
              <a:xfrm>
                <a:off x="4024" y="4142"/>
                <a:ext cx="69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3"/>
                  </a:cxn>
                </a:cxnLst>
                <a:rect l="0" t="0" r="r" b="b"/>
                <a:pathLst>
                  <a:path w="33" h="3">
                    <a:moveTo>
                      <a:pt x="0" y="0"/>
                    </a:moveTo>
                    <a:cubicBezTo>
                      <a:pt x="11" y="1"/>
                      <a:pt x="22" y="2"/>
                      <a:pt x="33" y="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26" name="Freeform 1806"/>
              <p:cNvSpPr>
                <a:spLocks/>
              </p:cNvSpPr>
              <p:nvPr userDrawn="1"/>
            </p:nvSpPr>
            <p:spPr bwMode="auto">
              <a:xfrm>
                <a:off x="4574" y="4159"/>
                <a:ext cx="68" cy="4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0" y="2"/>
                  </a:cxn>
                </a:cxnLst>
                <a:rect l="0" t="0" r="r" b="b"/>
                <a:pathLst>
                  <a:path w="32" h="2">
                    <a:moveTo>
                      <a:pt x="32" y="0"/>
                    </a:moveTo>
                    <a:cubicBezTo>
                      <a:pt x="21" y="1"/>
                      <a:pt x="11" y="1"/>
                      <a:pt x="0" y="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27" name="Freeform 1807"/>
              <p:cNvSpPr>
                <a:spLocks/>
              </p:cNvSpPr>
              <p:nvPr userDrawn="1"/>
            </p:nvSpPr>
            <p:spPr bwMode="auto">
              <a:xfrm>
                <a:off x="4642" y="4157"/>
                <a:ext cx="67" cy="2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0" y="1"/>
                  </a:cxn>
                </a:cxnLst>
                <a:rect l="0" t="0" r="r" b="b"/>
                <a:pathLst>
                  <a:path w="32" h="1">
                    <a:moveTo>
                      <a:pt x="32" y="0"/>
                    </a:moveTo>
                    <a:cubicBezTo>
                      <a:pt x="21" y="0"/>
                      <a:pt x="11" y="1"/>
                      <a:pt x="0" y="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28" name="Freeform 1808"/>
              <p:cNvSpPr>
                <a:spLocks/>
              </p:cNvSpPr>
              <p:nvPr userDrawn="1"/>
            </p:nvSpPr>
            <p:spPr bwMode="auto">
              <a:xfrm>
                <a:off x="4709" y="4151"/>
                <a:ext cx="65" cy="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1" y="0"/>
                  </a:cxn>
                </a:cxnLst>
                <a:rect l="0" t="0" r="r" b="b"/>
                <a:pathLst>
                  <a:path w="31" h="3">
                    <a:moveTo>
                      <a:pt x="0" y="3"/>
                    </a:moveTo>
                    <a:cubicBezTo>
                      <a:pt x="10" y="2"/>
                      <a:pt x="21" y="1"/>
                      <a:pt x="3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29" name="Freeform 1809"/>
              <p:cNvSpPr>
                <a:spLocks/>
              </p:cNvSpPr>
              <p:nvPr userDrawn="1"/>
            </p:nvSpPr>
            <p:spPr bwMode="auto">
              <a:xfrm>
                <a:off x="3231" y="4004"/>
                <a:ext cx="49" cy="8"/>
              </a:xfrm>
              <a:custGeom>
                <a:avLst/>
                <a:gdLst/>
                <a:ahLst/>
                <a:cxnLst>
                  <a:cxn ang="0">
                    <a:pos x="23" y="4"/>
                  </a:cxn>
                  <a:cxn ang="0">
                    <a:pos x="0" y="0"/>
                  </a:cxn>
                </a:cxnLst>
                <a:rect l="0" t="0" r="r" b="b"/>
                <a:pathLst>
                  <a:path w="23" h="4">
                    <a:moveTo>
                      <a:pt x="23" y="4"/>
                    </a:moveTo>
                    <a:cubicBezTo>
                      <a:pt x="15" y="3"/>
                      <a:pt x="7" y="1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30" name="Freeform 1810"/>
              <p:cNvSpPr>
                <a:spLocks/>
              </p:cNvSpPr>
              <p:nvPr userDrawn="1"/>
            </p:nvSpPr>
            <p:spPr bwMode="auto">
              <a:xfrm>
                <a:off x="3553" y="4073"/>
                <a:ext cx="63" cy="10"/>
              </a:xfrm>
              <a:custGeom>
                <a:avLst/>
                <a:gdLst/>
                <a:ahLst/>
                <a:cxnLst>
                  <a:cxn ang="0">
                    <a:pos x="30" y="5"/>
                  </a:cxn>
                  <a:cxn ang="0">
                    <a:pos x="0" y="0"/>
                  </a:cxn>
                </a:cxnLst>
                <a:rect l="0" t="0" r="r" b="b"/>
                <a:pathLst>
                  <a:path w="30" h="5">
                    <a:moveTo>
                      <a:pt x="30" y="5"/>
                    </a:moveTo>
                    <a:cubicBezTo>
                      <a:pt x="20" y="4"/>
                      <a:pt x="10" y="2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31" name="Freeform 1811"/>
              <p:cNvSpPr>
                <a:spLocks/>
              </p:cNvSpPr>
              <p:nvPr userDrawn="1"/>
            </p:nvSpPr>
            <p:spPr bwMode="auto">
              <a:xfrm>
                <a:off x="3433" y="4048"/>
                <a:ext cx="59" cy="12"/>
              </a:xfrm>
              <a:custGeom>
                <a:avLst/>
                <a:gdLst/>
                <a:ahLst/>
                <a:cxnLst>
                  <a:cxn ang="0">
                    <a:pos x="28" y="6"/>
                  </a:cxn>
                  <a:cxn ang="0">
                    <a:pos x="0" y="0"/>
                  </a:cxn>
                </a:cxnLst>
                <a:rect l="0" t="0" r="r" b="b"/>
                <a:pathLst>
                  <a:path w="28" h="6">
                    <a:moveTo>
                      <a:pt x="28" y="6"/>
                    </a:moveTo>
                    <a:cubicBezTo>
                      <a:pt x="19" y="4"/>
                      <a:pt x="10" y="2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32" name="Freeform 1812"/>
              <p:cNvSpPr>
                <a:spLocks/>
              </p:cNvSpPr>
              <p:nvPr userDrawn="1"/>
            </p:nvSpPr>
            <p:spPr bwMode="auto">
              <a:xfrm>
                <a:off x="3183" y="3995"/>
                <a:ext cx="48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3" y="4"/>
                  </a:cxn>
                </a:cxnLst>
                <a:rect l="0" t="0" r="r" b="b"/>
                <a:pathLst>
                  <a:path w="23" h="4">
                    <a:moveTo>
                      <a:pt x="0" y="0"/>
                    </a:moveTo>
                    <a:cubicBezTo>
                      <a:pt x="7" y="1"/>
                      <a:pt x="15" y="3"/>
                      <a:pt x="23" y="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33" name="Freeform 1813"/>
              <p:cNvSpPr>
                <a:spLocks/>
              </p:cNvSpPr>
              <p:nvPr userDrawn="1"/>
            </p:nvSpPr>
            <p:spPr bwMode="auto">
              <a:xfrm>
                <a:off x="4507" y="4163"/>
                <a:ext cx="6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" y="0"/>
                  </a:cxn>
                </a:cxnLst>
                <a:rect l="0" t="0" r="r" b="b"/>
                <a:pathLst>
                  <a:path w="32">
                    <a:moveTo>
                      <a:pt x="0" y="0"/>
                    </a:moveTo>
                    <a:cubicBezTo>
                      <a:pt x="11" y="0"/>
                      <a:pt x="21" y="0"/>
                      <a:pt x="3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34" name="Freeform 1814"/>
              <p:cNvSpPr>
                <a:spLocks/>
              </p:cNvSpPr>
              <p:nvPr userDrawn="1"/>
            </p:nvSpPr>
            <p:spPr bwMode="auto">
              <a:xfrm>
                <a:off x="3330" y="4022"/>
                <a:ext cx="51" cy="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4"/>
                  </a:cxn>
                  <a:cxn ang="0">
                    <a:pos x="24" y="6"/>
                  </a:cxn>
                </a:cxnLst>
                <a:rect l="0" t="0" r="r" b="b"/>
                <a:pathLst>
                  <a:path w="24" h="6">
                    <a:moveTo>
                      <a:pt x="0" y="0"/>
                    </a:moveTo>
                    <a:cubicBezTo>
                      <a:pt x="5" y="1"/>
                      <a:pt x="10" y="3"/>
                      <a:pt x="15" y="4"/>
                    </a:cubicBezTo>
                    <a:cubicBezTo>
                      <a:pt x="18" y="4"/>
                      <a:pt x="21" y="5"/>
                      <a:pt x="24" y="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35" name="Freeform 1815"/>
              <p:cNvSpPr>
                <a:spLocks/>
              </p:cNvSpPr>
              <p:nvPr userDrawn="1"/>
            </p:nvSpPr>
            <p:spPr bwMode="auto">
              <a:xfrm>
                <a:off x="3381" y="4035"/>
                <a:ext cx="52" cy="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6"/>
                  </a:cxn>
                </a:cxnLst>
                <a:rect l="0" t="0" r="r" b="b"/>
                <a:pathLst>
                  <a:path w="25" h="6">
                    <a:moveTo>
                      <a:pt x="0" y="0"/>
                    </a:moveTo>
                    <a:cubicBezTo>
                      <a:pt x="8" y="2"/>
                      <a:pt x="17" y="4"/>
                      <a:pt x="25" y="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36" name="Freeform 1816"/>
              <p:cNvSpPr>
                <a:spLocks/>
              </p:cNvSpPr>
              <p:nvPr userDrawn="1"/>
            </p:nvSpPr>
            <p:spPr bwMode="auto">
              <a:xfrm>
                <a:off x="4774" y="4144"/>
                <a:ext cx="65" cy="7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1" y="0"/>
                  </a:cxn>
                </a:cxnLst>
                <a:rect l="0" t="0" r="r" b="b"/>
                <a:pathLst>
                  <a:path w="31" h="3">
                    <a:moveTo>
                      <a:pt x="0" y="3"/>
                    </a:moveTo>
                    <a:cubicBezTo>
                      <a:pt x="10" y="2"/>
                      <a:pt x="21" y="1"/>
                      <a:pt x="3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37" name="Freeform 1817"/>
              <p:cNvSpPr>
                <a:spLocks/>
              </p:cNvSpPr>
              <p:nvPr userDrawn="1"/>
            </p:nvSpPr>
            <p:spPr bwMode="auto">
              <a:xfrm>
                <a:off x="3280" y="4012"/>
                <a:ext cx="50" cy="10"/>
              </a:xfrm>
              <a:custGeom>
                <a:avLst/>
                <a:gdLst/>
                <a:ahLst/>
                <a:cxnLst>
                  <a:cxn ang="0">
                    <a:pos x="24" y="5"/>
                  </a:cxn>
                  <a:cxn ang="0">
                    <a:pos x="0" y="0"/>
                  </a:cxn>
                </a:cxnLst>
                <a:rect l="0" t="0" r="r" b="b"/>
                <a:pathLst>
                  <a:path w="24" h="5">
                    <a:moveTo>
                      <a:pt x="24" y="5"/>
                    </a:moveTo>
                    <a:cubicBezTo>
                      <a:pt x="16" y="4"/>
                      <a:pt x="8" y="2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38" name="Freeform 1818"/>
              <p:cNvSpPr>
                <a:spLocks/>
              </p:cNvSpPr>
              <p:nvPr userDrawn="1"/>
            </p:nvSpPr>
            <p:spPr bwMode="auto">
              <a:xfrm>
                <a:off x="4093" y="4148"/>
                <a:ext cx="69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3"/>
                  </a:cxn>
                </a:cxnLst>
                <a:rect l="0" t="0" r="r" b="b"/>
                <a:pathLst>
                  <a:path w="33" h="3">
                    <a:moveTo>
                      <a:pt x="0" y="0"/>
                    </a:moveTo>
                    <a:cubicBezTo>
                      <a:pt x="11" y="1"/>
                      <a:pt x="22" y="2"/>
                      <a:pt x="33" y="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39" name="Freeform 1819"/>
              <p:cNvSpPr>
                <a:spLocks/>
              </p:cNvSpPr>
              <p:nvPr userDrawn="1"/>
            </p:nvSpPr>
            <p:spPr bwMode="auto">
              <a:xfrm>
                <a:off x="3492" y="4060"/>
                <a:ext cx="61" cy="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9" y="6"/>
                  </a:cxn>
                </a:cxnLst>
                <a:rect l="0" t="0" r="r" b="b"/>
                <a:pathLst>
                  <a:path w="29" h="6">
                    <a:moveTo>
                      <a:pt x="0" y="0"/>
                    </a:moveTo>
                    <a:cubicBezTo>
                      <a:pt x="10" y="2"/>
                      <a:pt x="19" y="4"/>
                      <a:pt x="29" y="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40" name="Freeform 1820"/>
              <p:cNvSpPr>
                <a:spLocks/>
              </p:cNvSpPr>
              <p:nvPr userDrawn="1"/>
            </p:nvSpPr>
            <p:spPr bwMode="auto">
              <a:xfrm>
                <a:off x="3748" y="4106"/>
                <a:ext cx="68" cy="11"/>
              </a:xfrm>
              <a:custGeom>
                <a:avLst/>
                <a:gdLst/>
                <a:ahLst/>
                <a:cxnLst>
                  <a:cxn ang="0">
                    <a:pos x="32" y="5"/>
                  </a:cxn>
                  <a:cxn ang="0">
                    <a:pos x="0" y="0"/>
                  </a:cxn>
                </a:cxnLst>
                <a:rect l="0" t="0" r="r" b="b"/>
                <a:pathLst>
                  <a:path w="32" h="5">
                    <a:moveTo>
                      <a:pt x="32" y="5"/>
                    </a:moveTo>
                    <a:cubicBezTo>
                      <a:pt x="21" y="4"/>
                      <a:pt x="11" y="2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41" name="Freeform 1821"/>
              <p:cNvSpPr>
                <a:spLocks/>
              </p:cNvSpPr>
              <p:nvPr userDrawn="1"/>
            </p:nvSpPr>
            <p:spPr bwMode="auto">
              <a:xfrm>
                <a:off x="4438" y="4163"/>
                <a:ext cx="69" cy="2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0" y="1"/>
                  </a:cxn>
                </a:cxnLst>
                <a:rect l="0" t="0" r="r" b="b"/>
                <a:pathLst>
                  <a:path w="33" h="1">
                    <a:moveTo>
                      <a:pt x="33" y="0"/>
                    </a:moveTo>
                    <a:cubicBezTo>
                      <a:pt x="22" y="1"/>
                      <a:pt x="11" y="1"/>
                      <a:pt x="0" y="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42" name="Freeform 1822"/>
              <p:cNvSpPr>
                <a:spLocks/>
              </p:cNvSpPr>
              <p:nvPr userDrawn="1"/>
            </p:nvSpPr>
            <p:spPr bwMode="auto">
              <a:xfrm>
                <a:off x="3816" y="4117"/>
                <a:ext cx="69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5"/>
                  </a:cxn>
                </a:cxnLst>
                <a:rect l="0" t="0" r="r" b="b"/>
                <a:pathLst>
                  <a:path w="33" h="5">
                    <a:moveTo>
                      <a:pt x="0" y="0"/>
                    </a:moveTo>
                    <a:cubicBezTo>
                      <a:pt x="11" y="2"/>
                      <a:pt x="22" y="3"/>
                      <a:pt x="33" y="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43" name="Freeform 1823"/>
              <p:cNvSpPr>
                <a:spLocks/>
              </p:cNvSpPr>
              <p:nvPr userDrawn="1"/>
            </p:nvSpPr>
            <p:spPr bwMode="auto">
              <a:xfrm>
                <a:off x="3954" y="4136"/>
                <a:ext cx="70" cy="6"/>
              </a:xfrm>
              <a:custGeom>
                <a:avLst/>
                <a:gdLst/>
                <a:ahLst/>
                <a:cxnLst>
                  <a:cxn ang="0">
                    <a:pos x="33" y="3"/>
                  </a:cxn>
                  <a:cxn ang="0">
                    <a:pos x="0" y="0"/>
                  </a:cxn>
                </a:cxnLst>
                <a:rect l="0" t="0" r="r" b="b"/>
                <a:pathLst>
                  <a:path w="33" h="3">
                    <a:moveTo>
                      <a:pt x="33" y="3"/>
                    </a:moveTo>
                    <a:cubicBezTo>
                      <a:pt x="22" y="2"/>
                      <a:pt x="11" y="1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44" name="Freeform 1824"/>
              <p:cNvSpPr>
                <a:spLocks/>
              </p:cNvSpPr>
              <p:nvPr userDrawn="1"/>
            </p:nvSpPr>
            <p:spPr bwMode="auto">
              <a:xfrm>
                <a:off x="3885" y="4127"/>
                <a:ext cx="69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4"/>
                  </a:cxn>
                </a:cxnLst>
                <a:rect l="0" t="0" r="r" b="b"/>
                <a:pathLst>
                  <a:path w="33" h="4">
                    <a:moveTo>
                      <a:pt x="0" y="0"/>
                    </a:moveTo>
                    <a:cubicBezTo>
                      <a:pt x="11" y="1"/>
                      <a:pt x="22" y="2"/>
                      <a:pt x="33" y="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45" name="Freeform 1825"/>
              <p:cNvSpPr>
                <a:spLocks/>
              </p:cNvSpPr>
              <p:nvPr userDrawn="1"/>
            </p:nvSpPr>
            <p:spPr bwMode="auto">
              <a:xfrm>
                <a:off x="3059" y="3980"/>
                <a:ext cx="23" cy="2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0" y="0"/>
                  </a:cxn>
                </a:cxnLst>
                <a:rect l="0" t="0" r="r" b="b"/>
                <a:pathLst>
                  <a:path w="11" h="1">
                    <a:moveTo>
                      <a:pt x="11" y="1"/>
                    </a:moveTo>
                    <a:cubicBezTo>
                      <a:pt x="7" y="1"/>
                      <a:pt x="4" y="1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46" name="Freeform 1826"/>
              <p:cNvSpPr>
                <a:spLocks/>
              </p:cNvSpPr>
              <p:nvPr userDrawn="1"/>
            </p:nvSpPr>
            <p:spPr bwMode="auto">
              <a:xfrm>
                <a:off x="4839" y="3999"/>
                <a:ext cx="717" cy="145"/>
              </a:xfrm>
              <a:custGeom>
                <a:avLst/>
                <a:gdLst/>
                <a:ahLst/>
                <a:cxnLst>
                  <a:cxn ang="0">
                    <a:pos x="341" y="0"/>
                  </a:cxn>
                  <a:cxn ang="0">
                    <a:pos x="0" y="69"/>
                  </a:cxn>
                </a:cxnLst>
                <a:rect l="0" t="0" r="r" b="b"/>
                <a:pathLst>
                  <a:path w="341" h="69">
                    <a:moveTo>
                      <a:pt x="341" y="0"/>
                    </a:moveTo>
                    <a:cubicBezTo>
                      <a:pt x="235" y="33"/>
                      <a:pt x="122" y="57"/>
                      <a:pt x="0" y="69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47" name="Freeform 1827"/>
              <p:cNvSpPr>
                <a:spLocks/>
              </p:cNvSpPr>
              <p:nvPr userDrawn="1"/>
            </p:nvSpPr>
            <p:spPr bwMode="auto">
              <a:xfrm>
                <a:off x="4370" y="4163"/>
                <a:ext cx="68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" y="1"/>
                  </a:cxn>
                </a:cxnLst>
                <a:rect l="0" t="0" r="r" b="b"/>
                <a:pathLst>
                  <a:path w="32" h="1">
                    <a:moveTo>
                      <a:pt x="0" y="0"/>
                    </a:moveTo>
                    <a:cubicBezTo>
                      <a:pt x="11" y="0"/>
                      <a:pt x="22" y="1"/>
                      <a:pt x="32" y="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48" name="Freeform 1828"/>
              <p:cNvSpPr>
                <a:spLocks/>
              </p:cNvSpPr>
              <p:nvPr userDrawn="1"/>
            </p:nvSpPr>
            <p:spPr bwMode="auto">
              <a:xfrm>
                <a:off x="3616" y="4083"/>
                <a:ext cx="65" cy="13"/>
              </a:xfrm>
              <a:custGeom>
                <a:avLst/>
                <a:gdLst/>
                <a:ahLst/>
                <a:cxnLst>
                  <a:cxn ang="0">
                    <a:pos x="31" y="6"/>
                  </a:cxn>
                  <a:cxn ang="0">
                    <a:pos x="0" y="0"/>
                  </a:cxn>
                </a:cxnLst>
                <a:rect l="0" t="0" r="r" b="b"/>
                <a:pathLst>
                  <a:path w="31" h="6">
                    <a:moveTo>
                      <a:pt x="31" y="6"/>
                    </a:moveTo>
                    <a:cubicBezTo>
                      <a:pt x="21" y="4"/>
                      <a:pt x="11" y="2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49" name="Freeform 1829"/>
              <p:cNvSpPr>
                <a:spLocks/>
              </p:cNvSpPr>
              <p:nvPr userDrawn="1"/>
            </p:nvSpPr>
            <p:spPr bwMode="auto">
              <a:xfrm>
                <a:off x="3082" y="3982"/>
                <a:ext cx="101" cy="13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0" y="0"/>
                  </a:cxn>
                </a:cxnLst>
                <a:rect l="0" t="0" r="r" b="b"/>
                <a:pathLst>
                  <a:path w="48" h="6">
                    <a:moveTo>
                      <a:pt x="48" y="6"/>
                    </a:moveTo>
                    <a:cubicBezTo>
                      <a:pt x="32" y="4"/>
                      <a:pt x="16" y="2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50" name="Freeform 1830"/>
              <p:cNvSpPr>
                <a:spLocks/>
              </p:cNvSpPr>
              <p:nvPr userDrawn="1"/>
            </p:nvSpPr>
            <p:spPr bwMode="auto">
              <a:xfrm>
                <a:off x="3681" y="4096"/>
                <a:ext cx="67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" y="5"/>
                  </a:cxn>
                </a:cxnLst>
                <a:rect l="0" t="0" r="r" b="b"/>
                <a:pathLst>
                  <a:path w="32" h="5">
                    <a:moveTo>
                      <a:pt x="0" y="0"/>
                    </a:moveTo>
                    <a:cubicBezTo>
                      <a:pt x="11" y="2"/>
                      <a:pt x="21" y="4"/>
                      <a:pt x="32" y="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51" name="Freeform 1831"/>
              <p:cNvSpPr>
                <a:spLocks/>
              </p:cNvSpPr>
              <p:nvPr userDrawn="1"/>
            </p:nvSpPr>
            <p:spPr bwMode="auto">
              <a:xfrm>
                <a:off x="5012" y="4062"/>
                <a:ext cx="544" cy="116"/>
              </a:xfrm>
              <a:custGeom>
                <a:avLst/>
                <a:gdLst/>
                <a:ahLst/>
                <a:cxnLst>
                  <a:cxn ang="0">
                    <a:pos x="259" y="0"/>
                  </a:cxn>
                  <a:cxn ang="0">
                    <a:pos x="0" y="55"/>
                  </a:cxn>
                </a:cxnLst>
                <a:rect l="0" t="0" r="r" b="b"/>
                <a:pathLst>
                  <a:path w="259" h="55">
                    <a:moveTo>
                      <a:pt x="259" y="0"/>
                    </a:moveTo>
                    <a:cubicBezTo>
                      <a:pt x="177" y="25"/>
                      <a:pt x="91" y="43"/>
                      <a:pt x="0" y="5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52" name="Freeform 1832"/>
              <p:cNvSpPr>
                <a:spLocks/>
              </p:cNvSpPr>
              <p:nvPr userDrawn="1"/>
            </p:nvSpPr>
            <p:spPr bwMode="auto">
              <a:xfrm>
                <a:off x="3448" y="4069"/>
                <a:ext cx="63" cy="14"/>
              </a:xfrm>
              <a:custGeom>
                <a:avLst/>
                <a:gdLst/>
                <a:ahLst/>
                <a:cxnLst>
                  <a:cxn ang="0">
                    <a:pos x="30" y="7"/>
                  </a:cxn>
                  <a:cxn ang="0">
                    <a:pos x="0" y="0"/>
                  </a:cxn>
                </a:cxnLst>
                <a:rect l="0" t="0" r="r" b="b"/>
                <a:pathLst>
                  <a:path w="30" h="7">
                    <a:moveTo>
                      <a:pt x="30" y="7"/>
                    </a:moveTo>
                    <a:cubicBezTo>
                      <a:pt x="20" y="5"/>
                      <a:pt x="10" y="3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53" name="Freeform 1833"/>
              <p:cNvSpPr>
                <a:spLocks/>
              </p:cNvSpPr>
              <p:nvPr userDrawn="1"/>
            </p:nvSpPr>
            <p:spPr bwMode="auto">
              <a:xfrm>
                <a:off x="3574" y="4098"/>
                <a:ext cx="65" cy="15"/>
              </a:xfrm>
              <a:custGeom>
                <a:avLst/>
                <a:gdLst/>
                <a:ahLst/>
                <a:cxnLst>
                  <a:cxn ang="0">
                    <a:pos x="31" y="7"/>
                  </a:cxn>
                  <a:cxn ang="0">
                    <a:pos x="0" y="0"/>
                  </a:cxn>
                </a:cxnLst>
                <a:rect l="0" t="0" r="r" b="b"/>
                <a:pathLst>
                  <a:path w="31" h="7">
                    <a:moveTo>
                      <a:pt x="31" y="7"/>
                    </a:moveTo>
                    <a:cubicBezTo>
                      <a:pt x="21" y="5"/>
                      <a:pt x="10" y="3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54" name="Freeform 1834"/>
              <p:cNvSpPr>
                <a:spLocks/>
              </p:cNvSpPr>
              <p:nvPr userDrawn="1"/>
            </p:nvSpPr>
            <p:spPr bwMode="auto">
              <a:xfrm>
                <a:off x="3082" y="3982"/>
                <a:ext cx="50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" y="5"/>
                  </a:cxn>
                </a:cxnLst>
                <a:rect l="0" t="0" r="r" b="b"/>
                <a:pathLst>
                  <a:path w="24" h="5">
                    <a:moveTo>
                      <a:pt x="0" y="0"/>
                    </a:moveTo>
                    <a:cubicBezTo>
                      <a:pt x="8" y="2"/>
                      <a:pt x="16" y="3"/>
                      <a:pt x="24" y="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55" name="Freeform 1835"/>
              <p:cNvSpPr>
                <a:spLocks/>
              </p:cNvSpPr>
              <p:nvPr userDrawn="1"/>
            </p:nvSpPr>
            <p:spPr bwMode="auto">
              <a:xfrm>
                <a:off x="3132" y="3993"/>
                <a:ext cx="51" cy="8"/>
              </a:xfrm>
              <a:custGeom>
                <a:avLst/>
                <a:gdLst/>
                <a:ahLst/>
                <a:cxnLst>
                  <a:cxn ang="0">
                    <a:pos x="24" y="4"/>
                  </a:cxn>
                  <a:cxn ang="0">
                    <a:pos x="0" y="0"/>
                  </a:cxn>
                </a:cxnLst>
                <a:rect l="0" t="0" r="r" b="b"/>
                <a:pathLst>
                  <a:path w="24" h="4">
                    <a:moveTo>
                      <a:pt x="24" y="4"/>
                    </a:moveTo>
                    <a:cubicBezTo>
                      <a:pt x="16" y="3"/>
                      <a:pt x="8" y="1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56" name="Freeform 1836"/>
              <p:cNvSpPr>
                <a:spLocks/>
              </p:cNvSpPr>
              <p:nvPr userDrawn="1"/>
            </p:nvSpPr>
            <p:spPr bwMode="auto">
              <a:xfrm>
                <a:off x="3511" y="4083"/>
                <a:ext cx="63" cy="1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" y="7"/>
                  </a:cxn>
                </a:cxnLst>
                <a:rect l="0" t="0" r="r" b="b"/>
                <a:pathLst>
                  <a:path w="30" h="7">
                    <a:moveTo>
                      <a:pt x="0" y="0"/>
                    </a:moveTo>
                    <a:cubicBezTo>
                      <a:pt x="10" y="3"/>
                      <a:pt x="20" y="5"/>
                      <a:pt x="30" y="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57" name="Freeform 1837"/>
              <p:cNvSpPr>
                <a:spLocks/>
              </p:cNvSpPr>
              <p:nvPr userDrawn="1"/>
            </p:nvSpPr>
            <p:spPr bwMode="auto">
              <a:xfrm>
                <a:off x="3183" y="4001"/>
                <a:ext cx="48" cy="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3" y="6"/>
                  </a:cxn>
                </a:cxnLst>
                <a:rect l="0" t="0" r="r" b="b"/>
                <a:pathLst>
                  <a:path w="23" h="6">
                    <a:moveTo>
                      <a:pt x="0" y="0"/>
                    </a:moveTo>
                    <a:cubicBezTo>
                      <a:pt x="8" y="2"/>
                      <a:pt x="16" y="4"/>
                      <a:pt x="23" y="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58" name="Freeform 1838"/>
              <p:cNvSpPr>
                <a:spLocks/>
              </p:cNvSpPr>
              <p:nvPr userDrawn="1"/>
            </p:nvSpPr>
            <p:spPr bwMode="auto">
              <a:xfrm>
                <a:off x="3231" y="4014"/>
                <a:ext cx="53" cy="13"/>
              </a:xfrm>
              <a:custGeom>
                <a:avLst/>
                <a:gdLst/>
                <a:ahLst/>
                <a:cxnLst>
                  <a:cxn ang="0">
                    <a:pos x="25" y="6"/>
                  </a:cxn>
                  <a:cxn ang="0">
                    <a:pos x="0" y="0"/>
                  </a:cxn>
                </a:cxnLst>
                <a:rect l="0" t="0" r="r" b="b"/>
                <a:pathLst>
                  <a:path w="25" h="6">
                    <a:moveTo>
                      <a:pt x="25" y="6"/>
                    </a:moveTo>
                    <a:cubicBezTo>
                      <a:pt x="17" y="4"/>
                      <a:pt x="9" y="2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59" name="Freeform 1839"/>
              <p:cNvSpPr>
                <a:spLocks/>
              </p:cNvSpPr>
              <p:nvPr userDrawn="1"/>
            </p:nvSpPr>
            <p:spPr bwMode="auto">
              <a:xfrm>
                <a:off x="3284" y="4027"/>
                <a:ext cx="50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" y="3"/>
                  </a:cxn>
                  <a:cxn ang="0">
                    <a:pos x="24" y="6"/>
                  </a:cxn>
                </a:cxnLst>
                <a:rect l="0" t="0" r="r" b="b"/>
                <a:pathLst>
                  <a:path w="24" h="6">
                    <a:moveTo>
                      <a:pt x="0" y="0"/>
                    </a:moveTo>
                    <a:cubicBezTo>
                      <a:pt x="3" y="1"/>
                      <a:pt x="7" y="2"/>
                      <a:pt x="10" y="3"/>
                    </a:cubicBezTo>
                    <a:cubicBezTo>
                      <a:pt x="15" y="4"/>
                      <a:pt x="20" y="5"/>
                      <a:pt x="24" y="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60" name="Freeform 1840"/>
              <p:cNvSpPr>
                <a:spLocks/>
              </p:cNvSpPr>
              <p:nvPr userDrawn="1"/>
            </p:nvSpPr>
            <p:spPr bwMode="auto">
              <a:xfrm>
                <a:off x="3334" y="4039"/>
                <a:ext cx="55" cy="1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" y="7"/>
                  </a:cxn>
                </a:cxnLst>
                <a:rect l="0" t="0" r="r" b="b"/>
                <a:pathLst>
                  <a:path w="26" h="7">
                    <a:moveTo>
                      <a:pt x="0" y="0"/>
                    </a:moveTo>
                    <a:cubicBezTo>
                      <a:pt x="9" y="3"/>
                      <a:pt x="18" y="5"/>
                      <a:pt x="26" y="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61" name="Freeform 1841"/>
              <p:cNvSpPr>
                <a:spLocks/>
              </p:cNvSpPr>
              <p:nvPr userDrawn="1"/>
            </p:nvSpPr>
            <p:spPr bwMode="auto">
              <a:xfrm>
                <a:off x="3389" y="4054"/>
                <a:ext cx="59" cy="15"/>
              </a:xfrm>
              <a:custGeom>
                <a:avLst/>
                <a:gdLst/>
                <a:ahLst/>
                <a:cxnLst>
                  <a:cxn ang="0">
                    <a:pos x="28" y="7"/>
                  </a:cxn>
                  <a:cxn ang="0">
                    <a:pos x="0" y="0"/>
                  </a:cxn>
                </a:cxnLst>
                <a:rect l="0" t="0" r="r" b="b"/>
                <a:pathLst>
                  <a:path w="28" h="7">
                    <a:moveTo>
                      <a:pt x="28" y="7"/>
                    </a:moveTo>
                    <a:cubicBezTo>
                      <a:pt x="19" y="5"/>
                      <a:pt x="10" y="3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62" name="Freeform 1842"/>
              <p:cNvSpPr>
                <a:spLocks/>
              </p:cNvSpPr>
              <p:nvPr userDrawn="1"/>
            </p:nvSpPr>
            <p:spPr bwMode="auto">
              <a:xfrm>
                <a:off x="3845" y="4151"/>
                <a:ext cx="69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5"/>
                  </a:cxn>
                </a:cxnLst>
                <a:rect l="0" t="0" r="r" b="b"/>
                <a:pathLst>
                  <a:path w="33" h="5">
                    <a:moveTo>
                      <a:pt x="0" y="0"/>
                    </a:moveTo>
                    <a:cubicBezTo>
                      <a:pt x="11" y="2"/>
                      <a:pt x="22" y="4"/>
                      <a:pt x="33" y="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63" name="Freeform 1843"/>
              <p:cNvSpPr>
                <a:spLocks/>
              </p:cNvSpPr>
              <p:nvPr userDrawn="1"/>
            </p:nvSpPr>
            <p:spPr bwMode="auto">
              <a:xfrm>
                <a:off x="3639" y="4113"/>
                <a:ext cx="67" cy="12"/>
              </a:xfrm>
              <a:custGeom>
                <a:avLst/>
                <a:gdLst/>
                <a:ahLst/>
                <a:cxnLst>
                  <a:cxn ang="0">
                    <a:pos x="32" y="6"/>
                  </a:cxn>
                  <a:cxn ang="0">
                    <a:pos x="0" y="0"/>
                  </a:cxn>
                </a:cxnLst>
                <a:rect l="0" t="0" r="r" b="b"/>
                <a:pathLst>
                  <a:path w="32" h="6">
                    <a:moveTo>
                      <a:pt x="32" y="6"/>
                    </a:moveTo>
                    <a:cubicBezTo>
                      <a:pt x="22" y="4"/>
                      <a:pt x="11" y="2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64" name="Freeform 1844"/>
              <p:cNvSpPr>
                <a:spLocks/>
              </p:cNvSpPr>
              <p:nvPr userDrawn="1"/>
            </p:nvSpPr>
            <p:spPr bwMode="auto">
              <a:xfrm>
                <a:off x="3776" y="4138"/>
                <a:ext cx="69" cy="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6"/>
                  </a:cxn>
                </a:cxnLst>
                <a:rect l="0" t="0" r="r" b="b"/>
                <a:pathLst>
                  <a:path w="33" h="6">
                    <a:moveTo>
                      <a:pt x="0" y="0"/>
                    </a:moveTo>
                    <a:cubicBezTo>
                      <a:pt x="11" y="2"/>
                      <a:pt x="22" y="4"/>
                      <a:pt x="33" y="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65" name="Freeform 1845"/>
              <p:cNvSpPr>
                <a:spLocks/>
              </p:cNvSpPr>
              <p:nvPr userDrawn="1"/>
            </p:nvSpPr>
            <p:spPr bwMode="auto">
              <a:xfrm>
                <a:off x="3914" y="4161"/>
                <a:ext cx="72" cy="11"/>
              </a:xfrm>
              <a:custGeom>
                <a:avLst/>
                <a:gdLst/>
                <a:ahLst/>
                <a:cxnLst>
                  <a:cxn ang="0">
                    <a:pos x="34" y="5"/>
                  </a:cxn>
                  <a:cxn ang="0">
                    <a:pos x="0" y="0"/>
                  </a:cxn>
                </a:cxnLst>
                <a:rect l="0" t="0" r="r" b="b"/>
                <a:pathLst>
                  <a:path w="34" h="5">
                    <a:moveTo>
                      <a:pt x="34" y="5"/>
                    </a:moveTo>
                    <a:cubicBezTo>
                      <a:pt x="23" y="4"/>
                      <a:pt x="12" y="2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66" name="Freeform 1846"/>
              <p:cNvSpPr>
                <a:spLocks/>
              </p:cNvSpPr>
              <p:nvPr userDrawn="1"/>
            </p:nvSpPr>
            <p:spPr bwMode="auto">
              <a:xfrm>
                <a:off x="3706" y="4125"/>
                <a:ext cx="70" cy="13"/>
              </a:xfrm>
              <a:custGeom>
                <a:avLst/>
                <a:gdLst/>
                <a:ahLst/>
                <a:cxnLst>
                  <a:cxn ang="0">
                    <a:pos x="33" y="6"/>
                  </a:cxn>
                  <a:cxn ang="0">
                    <a:pos x="0" y="0"/>
                  </a:cxn>
                </a:cxnLst>
                <a:rect l="0" t="0" r="r" b="b"/>
                <a:pathLst>
                  <a:path w="33" h="6">
                    <a:moveTo>
                      <a:pt x="33" y="6"/>
                    </a:moveTo>
                    <a:cubicBezTo>
                      <a:pt x="22" y="4"/>
                      <a:pt x="11" y="2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67" name="Freeform 1847"/>
              <p:cNvSpPr>
                <a:spLocks/>
              </p:cNvSpPr>
              <p:nvPr userDrawn="1"/>
            </p:nvSpPr>
            <p:spPr bwMode="auto">
              <a:xfrm>
                <a:off x="3986" y="4172"/>
                <a:ext cx="52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3"/>
                  </a:cxn>
                </a:cxnLst>
                <a:rect l="0" t="0" r="r" b="b"/>
                <a:pathLst>
                  <a:path w="25" h="3">
                    <a:moveTo>
                      <a:pt x="0" y="0"/>
                    </a:moveTo>
                    <a:cubicBezTo>
                      <a:pt x="8" y="1"/>
                      <a:pt x="17" y="2"/>
                      <a:pt x="25" y="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68" name="Freeform 1848"/>
              <p:cNvSpPr>
                <a:spLocks/>
              </p:cNvSpPr>
              <p:nvPr userDrawn="1"/>
            </p:nvSpPr>
            <p:spPr bwMode="auto">
              <a:xfrm>
                <a:off x="3059" y="3980"/>
                <a:ext cx="23" cy="2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0" y="0"/>
                  </a:cxn>
                </a:cxnLst>
                <a:rect l="0" t="0" r="r" b="b"/>
                <a:pathLst>
                  <a:path w="11" h="1">
                    <a:moveTo>
                      <a:pt x="11" y="1"/>
                    </a:moveTo>
                    <a:cubicBezTo>
                      <a:pt x="7" y="1"/>
                      <a:pt x="4" y="0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69" name="Freeform 1849"/>
              <p:cNvSpPr>
                <a:spLocks/>
              </p:cNvSpPr>
              <p:nvPr userDrawn="1"/>
            </p:nvSpPr>
            <p:spPr bwMode="auto">
              <a:xfrm>
                <a:off x="3185" y="4016"/>
                <a:ext cx="53" cy="15"/>
              </a:xfrm>
              <a:custGeom>
                <a:avLst/>
                <a:gdLst/>
                <a:ahLst/>
                <a:cxnLst>
                  <a:cxn ang="0">
                    <a:pos x="25" y="7"/>
                  </a:cxn>
                  <a:cxn ang="0">
                    <a:pos x="0" y="0"/>
                  </a:cxn>
                </a:cxnLst>
                <a:rect l="0" t="0" r="r" b="b"/>
                <a:pathLst>
                  <a:path w="25" h="7">
                    <a:moveTo>
                      <a:pt x="25" y="7"/>
                    </a:moveTo>
                    <a:cubicBezTo>
                      <a:pt x="17" y="4"/>
                      <a:pt x="8" y="2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70" name="Freeform 1850"/>
              <p:cNvSpPr>
                <a:spLocks/>
              </p:cNvSpPr>
              <p:nvPr userDrawn="1"/>
            </p:nvSpPr>
            <p:spPr bwMode="auto">
              <a:xfrm>
                <a:off x="3238" y="4031"/>
                <a:ext cx="52" cy="1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25" y="7"/>
                  </a:cxn>
                </a:cxnLst>
                <a:rect l="0" t="0" r="r" b="b"/>
                <a:pathLst>
                  <a:path w="25" h="7">
                    <a:moveTo>
                      <a:pt x="0" y="0"/>
                    </a:moveTo>
                    <a:cubicBezTo>
                      <a:pt x="2" y="0"/>
                      <a:pt x="3" y="1"/>
                      <a:pt x="5" y="1"/>
                    </a:cubicBezTo>
                    <a:cubicBezTo>
                      <a:pt x="12" y="3"/>
                      <a:pt x="18" y="5"/>
                      <a:pt x="25" y="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71" name="Freeform 1851"/>
              <p:cNvSpPr>
                <a:spLocks/>
              </p:cNvSpPr>
              <p:nvPr userDrawn="1"/>
            </p:nvSpPr>
            <p:spPr bwMode="auto">
              <a:xfrm>
                <a:off x="3290" y="4046"/>
                <a:ext cx="55" cy="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" y="8"/>
                  </a:cxn>
                </a:cxnLst>
                <a:rect l="0" t="0" r="r" b="b"/>
                <a:pathLst>
                  <a:path w="26" h="8">
                    <a:moveTo>
                      <a:pt x="0" y="0"/>
                    </a:moveTo>
                    <a:cubicBezTo>
                      <a:pt x="9" y="3"/>
                      <a:pt x="17" y="6"/>
                      <a:pt x="26" y="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72" name="Freeform 1852"/>
              <p:cNvSpPr>
                <a:spLocks/>
              </p:cNvSpPr>
              <p:nvPr userDrawn="1"/>
            </p:nvSpPr>
            <p:spPr bwMode="auto">
              <a:xfrm>
                <a:off x="5348" y="4125"/>
                <a:ext cx="208" cy="53"/>
              </a:xfrm>
              <a:custGeom>
                <a:avLst/>
                <a:gdLst/>
                <a:ahLst/>
                <a:cxnLst>
                  <a:cxn ang="0">
                    <a:pos x="99" y="0"/>
                  </a:cxn>
                  <a:cxn ang="0">
                    <a:pos x="0" y="25"/>
                  </a:cxn>
                </a:cxnLst>
                <a:rect l="0" t="0" r="r" b="b"/>
                <a:pathLst>
                  <a:path w="99" h="25">
                    <a:moveTo>
                      <a:pt x="99" y="0"/>
                    </a:moveTo>
                    <a:cubicBezTo>
                      <a:pt x="67" y="10"/>
                      <a:pt x="34" y="18"/>
                      <a:pt x="0" y="2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73" name="Freeform 1853"/>
              <p:cNvSpPr>
                <a:spLocks/>
              </p:cNvSpPr>
              <p:nvPr userDrawn="1"/>
            </p:nvSpPr>
            <p:spPr bwMode="auto">
              <a:xfrm>
                <a:off x="3059" y="3985"/>
                <a:ext cx="27" cy="6"/>
              </a:xfrm>
              <a:custGeom>
                <a:avLst/>
                <a:gdLst/>
                <a:ahLst/>
                <a:cxnLst>
                  <a:cxn ang="0">
                    <a:pos x="13" y="3"/>
                  </a:cxn>
                  <a:cxn ang="0">
                    <a:pos x="0" y="0"/>
                  </a:cxn>
                </a:cxnLst>
                <a:rect l="0" t="0" r="r" b="b"/>
                <a:pathLst>
                  <a:path w="13" h="3">
                    <a:moveTo>
                      <a:pt x="13" y="3"/>
                    </a:moveTo>
                    <a:cubicBezTo>
                      <a:pt x="8" y="2"/>
                      <a:pt x="4" y="1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74" name="Freeform 1854"/>
              <p:cNvSpPr>
                <a:spLocks/>
              </p:cNvSpPr>
              <p:nvPr userDrawn="1"/>
            </p:nvSpPr>
            <p:spPr bwMode="auto">
              <a:xfrm>
                <a:off x="3666" y="4146"/>
                <a:ext cx="70" cy="15"/>
              </a:xfrm>
              <a:custGeom>
                <a:avLst/>
                <a:gdLst/>
                <a:ahLst/>
                <a:cxnLst>
                  <a:cxn ang="0">
                    <a:pos x="33" y="7"/>
                  </a:cxn>
                  <a:cxn ang="0">
                    <a:pos x="0" y="0"/>
                  </a:cxn>
                </a:cxnLst>
                <a:rect l="0" t="0" r="r" b="b"/>
                <a:pathLst>
                  <a:path w="33" h="7">
                    <a:moveTo>
                      <a:pt x="33" y="7"/>
                    </a:moveTo>
                    <a:cubicBezTo>
                      <a:pt x="22" y="5"/>
                      <a:pt x="11" y="2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75" name="Freeform 1855"/>
              <p:cNvSpPr>
                <a:spLocks/>
              </p:cNvSpPr>
              <p:nvPr userDrawn="1"/>
            </p:nvSpPr>
            <p:spPr bwMode="auto">
              <a:xfrm>
                <a:off x="3345" y="4062"/>
                <a:ext cx="6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9" y="8"/>
                  </a:cxn>
                </a:cxnLst>
                <a:rect l="0" t="0" r="r" b="b"/>
                <a:pathLst>
                  <a:path w="29" h="8">
                    <a:moveTo>
                      <a:pt x="0" y="0"/>
                    </a:moveTo>
                    <a:cubicBezTo>
                      <a:pt x="10" y="3"/>
                      <a:pt x="19" y="6"/>
                      <a:pt x="29" y="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76" name="Freeform 1856"/>
              <p:cNvSpPr>
                <a:spLocks/>
              </p:cNvSpPr>
              <p:nvPr userDrawn="1"/>
            </p:nvSpPr>
            <p:spPr bwMode="auto">
              <a:xfrm>
                <a:off x="3086" y="3991"/>
                <a:ext cx="49" cy="10"/>
              </a:xfrm>
              <a:custGeom>
                <a:avLst/>
                <a:gdLst/>
                <a:ahLst/>
                <a:cxnLst>
                  <a:cxn ang="0">
                    <a:pos x="23" y="5"/>
                  </a:cxn>
                  <a:cxn ang="0">
                    <a:pos x="0" y="0"/>
                  </a:cxn>
                </a:cxnLst>
                <a:rect l="0" t="0" r="r" b="b"/>
                <a:pathLst>
                  <a:path w="23" h="5">
                    <a:moveTo>
                      <a:pt x="23" y="5"/>
                    </a:moveTo>
                    <a:cubicBezTo>
                      <a:pt x="16" y="3"/>
                      <a:pt x="8" y="1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77" name="Freeform 1857"/>
              <p:cNvSpPr>
                <a:spLocks/>
              </p:cNvSpPr>
              <p:nvPr userDrawn="1"/>
            </p:nvSpPr>
            <p:spPr bwMode="auto">
              <a:xfrm>
                <a:off x="3135" y="4001"/>
                <a:ext cx="50" cy="15"/>
              </a:xfrm>
              <a:custGeom>
                <a:avLst/>
                <a:gdLst/>
                <a:ahLst/>
                <a:cxnLst>
                  <a:cxn ang="0">
                    <a:pos x="24" y="7"/>
                  </a:cxn>
                  <a:cxn ang="0">
                    <a:pos x="0" y="0"/>
                  </a:cxn>
                </a:cxnLst>
                <a:rect l="0" t="0" r="r" b="b"/>
                <a:pathLst>
                  <a:path w="24" h="7">
                    <a:moveTo>
                      <a:pt x="24" y="7"/>
                    </a:moveTo>
                    <a:cubicBezTo>
                      <a:pt x="16" y="4"/>
                      <a:pt x="8" y="2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78" name="Freeform 1858"/>
              <p:cNvSpPr>
                <a:spLocks/>
              </p:cNvSpPr>
              <p:nvPr userDrawn="1"/>
            </p:nvSpPr>
            <p:spPr bwMode="auto">
              <a:xfrm>
                <a:off x="3805" y="4176"/>
                <a:ext cx="19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1"/>
                  </a:cxn>
                </a:cxnLst>
                <a:rect l="0" t="0" r="r" b="b"/>
                <a:pathLst>
                  <a:path w="9" h="1">
                    <a:moveTo>
                      <a:pt x="0" y="0"/>
                    </a:moveTo>
                    <a:cubicBezTo>
                      <a:pt x="3" y="0"/>
                      <a:pt x="6" y="1"/>
                      <a:pt x="9" y="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79" name="Freeform 1859"/>
              <p:cNvSpPr>
                <a:spLocks/>
              </p:cNvSpPr>
              <p:nvPr userDrawn="1"/>
            </p:nvSpPr>
            <p:spPr bwMode="auto">
              <a:xfrm>
                <a:off x="3599" y="4130"/>
                <a:ext cx="67" cy="16"/>
              </a:xfrm>
              <a:custGeom>
                <a:avLst/>
                <a:gdLst/>
                <a:ahLst/>
                <a:cxnLst>
                  <a:cxn ang="0">
                    <a:pos x="32" y="8"/>
                  </a:cxn>
                  <a:cxn ang="0">
                    <a:pos x="0" y="0"/>
                  </a:cxn>
                </a:cxnLst>
                <a:rect l="0" t="0" r="r" b="b"/>
                <a:pathLst>
                  <a:path w="32" h="8">
                    <a:moveTo>
                      <a:pt x="32" y="8"/>
                    </a:moveTo>
                    <a:cubicBezTo>
                      <a:pt x="21" y="5"/>
                      <a:pt x="10" y="3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80" name="Freeform 1860"/>
              <p:cNvSpPr>
                <a:spLocks/>
              </p:cNvSpPr>
              <p:nvPr userDrawn="1"/>
            </p:nvSpPr>
            <p:spPr bwMode="auto">
              <a:xfrm>
                <a:off x="3736" y="4161"/>
                <a:ext cx="69" cy="1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7"/>
                  </a:cxn>
                </a:cxnLst>
                <a:rect l="0" t="0" r="r" b="b"/>
                <a:pathLst>
                  <a:path w="33" h="7">
                    <a:moveTo>
                      <a:pt x="0" y="0"/>
                    </a:moveTo>
                    <a:cubicBezTo>
                      <a:pt x="11" y="2"/>
                      <a:pt x="22" y="4"/>
                      <a:pt x="33" y="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81" name="Freeform 1861"/>
              <p:cNvSpPr>
                <a:spLocks/>
              </p:cNvSpPr>
              <p:nvPr userDrawn="1"/>
            </p:nvSpPr>
            <p:spPr bwMode="auto">
              <a:xfrm>
                <a:off x="3467" y="4096"/>
                <a:ext cx="65" cy="17"/>
              </a:xfrm>
              <a:custGeom>
                <a:avLst/>
                <a:gdLst/>
                <a:ahLst/>
                <a:cxnLst>
                  <a:cxn ang="0">
                    <a:pos x="31" y="8"/>
                  </a:cxn>
                  <a:cxn ang="0">
                    <a:pos x="0" y="0"/>
                  </a:cxn>
                </a:cxnLst>
                <a:rect l="0" t="0" r="r" b="b"/>
                <a:pathLst>
                  <a:path w="31" h="8">
                    <a:moveTo>
                      <a:pt x="31" y="8"/>
                    </a:moveTo>
                    <a:cubicBezTo>
                      <a:pt x="21" y="6"/>
                      <a:pt x="11" y="3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82" name="Freeform 1862"/>
              <p:cNvSpPr>
                <a:spLocks/>
              </p:cNvSpPr>
              <p:nvPr userDrawn="1"/>
            </p:nvSpPr>
            <p:spPr bwMode="auto">
              <a:xfrm>
                <a:off x="3406" y="4079"/>
                <a:ext cx="61" cy="17"/>
              </a:xfrm>
              <a:custGeom>
                <a:avLst/>
                <a:gdLst/>
                <a:ahLst/>
                <a:cxnLst>
                  <a:cxn ang="0">
                    <a:pos x="29" y="8"/>
                  </a:cxn>
                  <a:cxn ang="0">
                    <a:pos x="0" y="0"/>
                  </a:cxn>
                </a:cxnLst>
                <a:rect l="0" t="0" r="r" b="b"/>
                <a:pathLst>
                  <a:path w="29" h="8">
                    <a:moveTo>
                      <a:pt x="29" y="8"/>
                    </a:moveTo>
                    <a:cubicBezTo>
                      <a:pt x="19" y="6"/>
                      <a:pt x="10" y="3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83" name="Freeform 1863"/>
              <p:cNvSpPr>
                <a:spLocks/>
              </p:cNvSpPr>
              <p:nvPr userDrawn="1"/>
            </p:nvSpPr>
            <p:spPr bwMode="auto">
              <a:xfrm>
                <a:off x="3532" y="4113"/>
                <a:ext cx="67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" y="8"/>
                  </a:cxn>
                </a:cxnLst>
                <a:rect l="0" t="0" r="r" b="b"/>
                <a:pathLst>
                  <a:path w="32" h="8">
                    <a:moveTo>
                      <a:pt x="0" y="0"/>
                    </a:moveTo>
                    <a:cubicBezTo>
                      <a:pt x="11" y="3"/>
                      <a:pt x="21" y="6"/>
                      <a:pt x="32" y="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84" name="Freeform 1864"/>
              <p:cNvSpPr>
                <a:spLocks/>
              </p:cNvSpPr>
              <p:nvPr userDrawn="1"/>
            </p:nvSpPr>
            <p:spPr bwMode="auto">
              <a:xfrm>
                <a:off x="3088" y="4004"/>
                <a:ext cx="51" cy="14"/>
              </a:xfrm>
              <a:custGeom>
                <a:avLst/>
                <a:gdLst/>
                <a:ahLst/>
                <a:cxnLst>
                  <a:cxn ang="0">
                    <a:pos x="24" y="7"/>
                  </a:cxn>
                  <a:cxn ang="0">
                    <a:pos x="0" y="0"/>
                  </a:cxn>
                </a:cxnLst>
                <a:rect l="0" t="0" r="r" b="b"/>
                <a:pathLst>
                  <a:path w="24" h="7">
                    <a:moveTo>
                      <a:pt x="24" y="7"/>
                    </a:moveTo>
                    <a:cubicBezTo>
                      <a:pt x="16" y="4"/>
                      <a:pt x="8" y="2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85" name="Freeform 1865"/>
              <p:cNvSpPr>
                <a:spLocks/>
              </p:cNvSpPr>
              <p:nvPr userDrawn="1"/>
            </p:nvSpPr>
            <p:spPr bwMode="auto">
              <a:xfrm>
                <a:off x="3362" y="4092"/>
                <a:ext cx="63" cy="1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" y="9"/>
                  </a:cxn>
                </a:cxnLst>
                <a:rect l="0" t="0" r="r" b="b"/>
                <a:pathLst>
                  <a:path w="30" h="9">
                    <a:moveTo>
                      <a:pt x="0" y="0"/>
                    </a:moveTo>
                    <a:cubicBezTo>
                      <a:pt x="10" y="3"/>
                      <a:pt x="20" y="6"/>
                      <a:pt x="30" y="9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86" name="Freeform 1866"/>
              <p:cNvSpPr>
                <a:spLocks/>
              </p:cNvSpPr>
              <p:nvPr userDrawn="1"/>
            </p:nvSpPr>
            <p:spPr bwMode="auto">
              <a:xfrm>
                <a:off x="3059" y="3993"/>
                <a:ext cx="29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5"/>
                  </a:cxn>
                </a:cxnLst>
                <a:rect l="0" t="0" r="r" b="b"/>
                <a:pathLst>
                  <a:path w="14" h="5">
                    <a:moveTo>
                      <a:pt x="0" y="0"/>
                    </a:moveTo>
                    <a:cubicBezTo>
                      <a:pt x="5" y="2"/>
                      <a:pt x="9" y="3"/>
                      <a:pt x="14" y="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87" name="Freeform 1867"/>
              <p:cNvSpPr>
                <a:spLocks/>
              </p:cNvSpPr>
              <p:nvPr userDrawn="1"/>
            </p:nvSpPr>
            <p:spPr bwMode="auto">
              <a:xfrm>
                <a:off x="3303" y="4073"/>
                <a:ext cx="59" cy="1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" y="9"/>
                  </a:cxn>
                </a:cxnLst>
                <a:rect l="0" t="0" r="r" b="b"/>
                <a:pathLst>
                  <a:path w="28" h="9">
                    <a:moveTo>
                      <a:pt x="0" y="0"/>
                    </a:moveTo>
                    <a:cubicBezTo>
                      <a:pt x="9" y="3"/>
                      <a:pt x="19" y="6"/>
                      <a:pt x="28" y="9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88" name="Freeform 1868"/>
              <p:cNvSpPr>
                <a:spLocks/>
              </p:cNvSpPr>
              <p:nvPr userDrawn="1"/>
            </p:nvSpPr>
            <p:spPr bwMode="auto">
              <a:xfrm>
                <a:off x="3244" y="4054"/>
                <a:ext cx="59" cy="1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" y="9"/>
                  </a:cxn>
                </a:cxnLst>
                <a:rect l="0" t="0" r="r" b="b"/>
                <a:pathLst>
                  <a:path w="28" h="9">
                    <a:moveTo>
                      <a:pt x="0" y="0"/>
                    </a:moveTo>
                    <a:cubicBezTo>
                      <a:pt x="9" y="3"/>
                      <a:pt x="19" y="6"/>
                      <a:pt x="28" y="9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89" name="Freeform 1869"/>
              <p:cNvSpPr>
                <a:spLocks/>
              </p:cNvSpPr>
              <p:nvPr userDrawn="1"/>
            </p:nvSpPr>
            <p:spPr bwMode="auto">
              <a:xfrm>
                <a:off x="3490" y="4130"/>
                <a:ext cx="67" cy="18"/>
              </a:xfrm>
              <a:custGeom>
                <a:avLst/>
                <a:gdLst/>
                <a:ahLst/>
                <a:cxnLst>
                  <a:cxn ang="0">
                    <a:pos x="32" y="9"/>
                  </a:cxn>
                  <a:cxn ang="0">
                    <a:pos x="0" y="0"/>
                  </a:cxn>
                </a:cxnLst>
                <a:rect l="0" t="0" r="r" b="b"/>
                <a:pathLst>
                  <a:path w="32" h="9">
                    <a:moveTo>
                      <a:pt x="32" y="9"/>
                    </a:moveTo>
                    <a:cubicBezTo>
                      <a:pt x="22" y="6"/>
                      <a:pt x="11" y="3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90" name="Freeform 1870"/>
              <p:cNvSpPr>
                <a:spLocks/>
              </p:cNvSpPr>
              <p:nvPr userDrawn="1"/>
            </p:nvSpPr>
            <p:spPr bwMode="auto">
              <a:xfrm>
                <a:off x="3626" y="4165"/>
                <a:ext cx="51" cy="13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0" y="0"/>
                  </a:cxn>
                </a:cxnLst>
                <a:rect l="0" t="0" r="r" b="b"/>
                <a:pathLst>
                  <a:path w="24" h="6">
                    <a:moveTo>
                      <a:pt x="24" y="6"/>
                    </a:moveTo>
                    <a:cubicBezTo>
                      <a:pt x="16" y="4"/>
                      <a:pt x="8" y="2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91" name="Freeform 1871"/>
              <p:cNvSpPr>
                <a:spLocks/>
              </p:cNvSpPr>
              <p:nvPr userDrawn="1"/>
            </p:nvSpPr>
            <p:spPr bwMode="auto">
              <a:xfrm>
                <a:off x="3557" y="4148"/>
                <a:ext cx="69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8"/>
                  </a:cxn>
                </a:cxnLst>
                <a:rect l="0" t="0" r="r" b="b"/>
                <a:pathLst>
                  <a:path w="33" h="8">
                    <a:moveTo>
                      <a:pt x="0" y="0"/>
                    </a:moveTo>
                    <a:cubicBezTo>
                      <a:pt x="11" y="3"/>
                      <a:pt x="22" y="5"/>
                      <a:pt x="33" y="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92" name="Freeform 1872"/>
              <p:cNvSpPr>
                <a:spLocks/>
              </p:cNvSpPr>
              <p:nvPr userDrawn="1"/>
            </p:nvSpPr>
            <p:spPr bwMode="auto">
              <a:xfrm>
                <a:off x="3425" y="4111"/>
                <a:ext cx="65" cy="19"/>
              </a:xfrm>
              <a:custGeom>
                <a:avLst/>
                <a:gdLst/>
                <a:ahLst/>
                <a:cxnLst>
                  <a:cxn ang="0">
                    <a:pos x="31" y="9"/>
                  </a:cxn>
                  <a:cxn ang="0">
                    <a:pos x="0" y="0"/>
                  </a:cxn>
                </a:cxnLst>
                <a:rect l="0" t="0" r="r" b="b"/>
                <a:pathLst>
                  <a:path w="31" h="9">
                    <a:moveTo>
                      <a:pt x="31" y="9"/>
                    </a:moveTo>
                    <a:cubicBezTo>
                      <a:pt x="21" y="6"/>
                      <a:pt x="11" y="3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93" name="Freeform 1873"/>
              <p:cNvSpPr>
                <a:spLocks/>
              </p:cNvSpPr>
              <p:nvPr userDrawn="1"/>
            </p:nvSpPr>
            <p:spPr bwMode="auto">
              <a:xfrm>
                <a:off x="3139" y="4018"/>
                <a:ext cx="52" cy="17"/>
              </a:xfrm>
              <a:custGeom>
                <a:avLst/>
                <a:gdLst/>
                <a:ahLst/>
                <a:cxnLst>
                  <a:cxn ang="0">
                    <a:pos x="25" y="8"/>
                  </a:cxn>
                  <a:cxn ang="0">
                    <a:pos x="0" y="0"/>
                  </a:cxn>
                </a:cxnLst>
                <a:rect l="0" t="0" r="r" b="b"/>
                <a:pathLst>
                  <a:path w="25" h="8">
                    <a:moveTo>
                      <a:pt x="25" y="8"/>
                    </a:moveTo>
                    <a:cubicBezTo>
                      <a:pt x="17" y="5"/>
                      <a:pt x="9" y="3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94" name="Freeform 1874"/>
              <p:cNvSpPr>
                <a:spLocks/>
              </p:cNvSpPr>
              <p:nvPr userDrawn="1"/>
            </p:nvSpPr>
            <p:spPr bwMode="auto">
              <a:xfrm>
                <a:off x="3191" y="4035"/>
                <a:ext cx="53" cy="1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5" y="9"/>
                  </a:cxn>
                </a:cxnLst>
                <a:rect l="0" t="0" r="r" b="b"/>
                <a:pathLst>
                  <a:path w="25" h="9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9" y="3"/>
                      <a:pt x="17" y="6"/>
                      <a:pt x="25" y="9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95" name="Freeform 1875"/>
              <p:cNvSpPr>
                <a:spLocks/>
              </p:cNvSpPr>
              <p:nvPr userDrawn="1"/>
            </p:nvSpPr>
            <p:spPr bwMode="auto">
              <a:xfrm>
                <a:off x="3200" y="4060"/>
                <a:ext cx="59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" y="10"/>
                  </a:cxn>
                </a:cxnLst>
                <a:rect l="0" t="0" r="r" b="b"/>
                <a:pathLst>
                  <a:path w="28" h="10">
                    <a:moveTo>
                      <a:pt x="0" y="0"/>
                    </a:moveTo>
                    <a:cubicBezTo>
                      <a:pt x="10" y="4"/>
                      <a:pt x="19" y="7"/>
                      <a:pt x="28" y="1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96" name="Freeform 1876"/>
              <p:cNvSpPr>
                <a:spLocks/>
              </p:cNvSpPr>
              <p:nvPr userDrawn="1"/>
            </p:nvSpPr>
            <p:spPr bwMode="auto">
              <a:xfrm>
                <a:off x="3450" y="4144"/>
                <a:ext cx="67" cy="21"/>
              </a:xfrm>
              <a:custGeom>
                <a:avLst/>
                <a:gdLst/>
                <a:ahLst/>
                <a:cxnLst>
                  <a:cxn ang="0">
                    <a:pos x="32" y="10"/>
                  </a:cxn>
                  <a:cxn ang="0">
                    <a:pos x="0" y="0"/>
                  </a:cxn>
                </a:cxnLst>
                <a:rect l="0" t="0" r="r" b="b"/>
                <a:pathLst>
                  <a:path w="32" h="10">
                    <a:moveTo>
                      <a:pt x="32" y="10"/>
                    </a:moveTo>
                    <a:cubicBezTo>
                      <a:pt x="21" y="7"/>
                      <a:pt x="10" y="4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97" name="Freeform 1877"/>
              <p:cNvSpPr>
                <a:spLocks/>
              </p:cNvSpPr>
              <p:nvPr userDrawn="1"/>
            </p:nvSpPr>
            <p:spPr bwMode="auto">
              <a:xfrm>
                <a:off x="3259" y="4081"/>
                <a:ext cx="61" cy="21"/>
              </a:xfrm>
              <a:custGeom>
                <a:avLst/>
                <a:gdLst/>
                <a:ahLst/>
                <a:cxnLst>
                  <a:cxn ang="0">
                    <a:pos x="29" y="10"/>
                  </a:cxn>
                  <a:cxn ang="0">
                    <a:pos x="0" y="0"/>
                  </a:cxn>
                </a:cxnLst>
                <a:rect l="0" t="0" r="r" b="b"/>
                <a:pathLst>
                  <a:path w="29" h="10">
                    <a:moveTo>
                      <a:pt x="29" y="10"/>
                    </a:moveTo>
                    <a:cubicBezTo>
                      <a:pt x="19" y="7"/>
                      <a:pt x="10" y="4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98" name="Freeform 1878"/>
              <p:cNvSpPr>
                <a:spLocks/>
              </p:cNvSpPr>
              <p:nvPr userDrawn="1"/>
            </p:nvSpPr>
            <p:spPr bwMode="auto">
              <a:xfrm>
                <a:off x="3517" y="4165"/>
                <a:ext cx="42" cy="13"/>
              </a:xfrm>
              <a:custGeom>
                <a:avLst/>
                <a:gdLst/>
                <a:ahLst/>
                <a:cxnLst>
                  <a:cxn ang="0">
                    <a:pos x="20" y="6"/>
                  </a:cxn>
                  <a:cxn ang="0">
                    <a:pos x="0" y="0"/>
                  </a:cxn>
                </a:cxnLst>
                <a:rect l="0" t="0" r="r" b="b"/>
                <a:pathLst>
                  <a:path w="20" h="6">
                    <a:moveTo>
                      <a:pt x="20" y="6"/>
                    </a:moveTo>
                    <a:cubicBezTo>
                      <a:pt x="13" y="4"/>
                      <a:pt x="7" y="2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999" name="Freeform 1879"/>
              <p:cNvSpPr>
                <a:spLocks/>
              </p:cNvSpPr>
              <p:nvPr userDrawn="1"/>
            </p:nvSpPr>
            <p:spPr bwMode="auto">
              <a:xfrm>
                <a:off x="3383" y="4123"/>
                <a:ext cx="67" cy="21"/>
              </a:xfrm>
              <a:custGeom>
                <a:avLst/>
                <a:gdLst/>
                <a:ahLst/>
                <a:cxnLst>
                  <a:cxn ang="0">
                    <a:pos x="32" y="10"/>
                  </a:cxn>
                  <a:cxn ang="0">
                    <a:pos x="0" y="0"/>
                  </a:cxn>
                </a:cxnLst>
                <a:rect l="0" t="0" r="r" b="b"/>
                <a:pathLst>
                  <a:path w="32" h="10">
                    <a:moveTo>
                      <a:pt x="32" y="10"/>
                    </a:moveTo>
                    <a:cubicBezTo>
                      <a:pt x="21" y="7"/>
                      <a:pt x="11" y="4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00" name="Freeform 1880"/>
              <p:cNvSpPr>
                <a:spLocks/>
              </p:cNvSpPr>
              <p:nvPr userDrawn="1"/>
            </p:nvSpPr>
            <p:spPr bwMode="auto">
              <a:xfrm>
                <a:off x="3320" y="4102"/>
                <a:ext cx="63" cy="21"/>
              </a:xfrm>
              <a:custGeom>
                <a:avLst/>
                <a:gdLst/>
                <a:ahLst/>
                <a:cxnLst>
                  <a:cxn ang="0">
                    <a:pos x="30" y="10"/>
                  </a:cxn>
                  <a:cxn ang="0">
                    <a:pos x="0" y="0"/>
                  </a:cxn>
                </a:cxnLst>
                <a:rect l="0" t="0" r="r" b="b"/>
                <a:pathLst>
                  <a:path w="30" h="10">
                    <a:moveTo>
                      <a:pt x="30" y="10"/>
                    </a:moveTo>
                    <a:cubicBezTo>
                      <a:pt x="20" y="7"/>
                      <a:pt x="10" y="4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01" name="Freeform 1881"/>
              <p:cNvSpPr>
                <a:spLocks/>
              </p:cNvSpPr>
              <p:nvPr userDrawn="1"/>
            </p:nvSpPr>
            <p:spPr bwMode="auto">
              <a:xfrm>
                <a:off x="3145" y="4041"/>
                <a:ext cx="55" cy="19"/>
              </a:xfrm>
              <a:custGeom>
                <a:avLst/>
                <a:gdLst/>
                <a:ahLst/>
                <a:cxnLst>
                  <a:cxn ang="0">
                    <a:pos x="26" y="9"/>
                  </a:cxn>
                  <a:cxn ang="0">
                    <a:pos x="0" y="0"/>
                  </a:cxn>
                </a:cxnLst>
                <a:rect l="0" t="0" r="r" b="b"/>
                <a:pathLst>
                  <a:path w="26" h="9">
                    <a:moveTo>
                      <a:pt x="26" y="9"/>
                    </a:moveTo>
                    <a:cubicBezTo>
                      <a:pt x="18" y="6"/>
                      <a:pt x="9" y="3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02" name="Freeform 1882"/>
              <p:cNvSpPr>
                <a:spLocks/>
              </p:cNvSpPr>
              <p:nvPr userDrawn="1"/>
            </p:nvSpPr>
            <p:spPr bwMode="auto">
              <a:xfrm>
                <a:off x="3059" y="4010"/>
                <a:ext cx="34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6"/>
                  </a:cxn>
                </a:cxnLst>
                <a:rect l="0" t="0" r="r" b="b"/>
                <a:pathLst>
                  <a:path w="16" h="6">
                    <a:moveTo>
                      <a:pt x="0" y="0"/>
                    </a:moveTo>
                    <a:cubicBezTo>
                      <a:pt x="5" y="2"/>
                      <a:pt x="11" y="4"/>
                      <a:pt x="16" y="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03" name="Freeform 1883"/>
              <p:cNvSpPr>
                <a:spLocks/>
              </p:cNvSpPr>
              <p:nvPr userDrawn="1"/>
            </p:nvSpPr>
            <p:spPr bwMode="auto">
              <a:xfrm>
                <a:off x="3093" y="4022"/>
                <a:ext cx="52" cy="19"/>
              </a:xfrm>
              <a:custGeom>
                <a:avLst/>
                <a:gdLst/>
                <a:ahLst/>
                <a:cxnLst>
                  <a:cxn ang="0">
                    <a:pos x="25" y="9"/>
                  </a:cxn>
                  <a:cxn ang="0">
                    <a:pos x="20" y="7"/>
                  </a:cxn>
                  <a:cxn ang="0">
                    <a:pos x="0" y="0"/>
                  </a:cxn>
                </a:cxnLst>
                <a:rect l="0" t="0" r="r" b="b"/>
                <a:pathLst>
                  <a:path w="25" h="9">
                    <a:moveTo>
                      <a:pt x="25" y="9"/>
                    </a:moveTo>
                    <a:cubicBezTo>
                      <a:pt x="24" y="8"/>
                      <a:pt x="22" y="8"/>
                      <a:pt x="20" y="7"/>
                    </a:cubicBezTo>
                    <a:cubicBezTo>
                      <a:pt x="14" y="4"/>
                      <a:pt x="7" y="2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04" name="Line 1884"/>
              <p:cNvSpPr>
                <a:spLocks noChangeShapeType="1"/>
              </p:cNvSpPr>
              <p:nvPr userDrawn="1"/>
            </p:nvSpPr>
            <p:spPr bwMode="auto">
              <a:xfrm>
                <a:off x="4213" y="417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05" name="Line 1885"/>
              <p:cNvSpPr>
                <a:spLocks noChangeShapeType="1"/>
              </p:cNvSpPr>
              <p:nvPr userDrawn="1"/>
            </p:nvSpPr>
            <p:spPr bwMode="auto">
              <a:xfrm>
                <a:off x="4137" y="417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06" name="Line 1886"/>
              <p:cNvSpPr>
                <a:spLocks noChangeShapeType="1"/>
              </p:cNvSpPr>
              <p:nvPr userDrawn="1"/>
            </p:nvSpPr>
            <p:spPr bwMode="auto">
              <a:xfrm>
                <a:off x="5556" y="2594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07" name="Line 1887"/>
              <p:cNvSpPr>
                <a:spLocks noChangeShapeType="1"/>
              </p:cNvSpPr>
              <p:nvPr userDrawn="1"/>
            </p:nvSpPr>
            <p:spPr bwMode="auto">
              <a:xfrm>
                <a:off x="5556" y="2629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08" name="Line 1888"/>
              <p:cNvSpPr>
                <a:spLocks noChangeShapeType="1"/>
              </p:cNvSpPr>
              <p:nvPr userDrawn="1"/>
            </p:nvSpPr>
            <p:spPr bwMode="auto">
              <a:xfrm>
                <a:off x="5556" y="381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09" name="Line 1889"/>
              <p:cNvSpPr>
                <a:spLocks noChangeShapeType="1"/>
              </p:cNvSpPr>
              <p:nvPr userDrawn="1"/>
            </p:nvSpPr>
            <p:spPr bwMode="auto">
              <a:xfrm>
                <a:off x="5556" y="3875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10" name="Line 1890"/>
              <p:cNvSpPr>
                <a:spLocks noChangeShapeType="1"/>
              </p:cNvSpPr>
              <p:nvPr userDrawn="1"/>
            </p:nvSpPr>
            <p:spPr bwMode="auto">
              <a:xfrm>
                <a:off x="5556" y="406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11" name="Line 1891"/>
              <p:cNvSpPr>
                <a:spLocks noChangeShapeType="1"/>
              </p:cNvSpPr>
              <p:nvPr userDrawn="1"/>
            </p:nvSpPr>
            <p:spPr bwMode="auto">
              <a:xfrm>
                <a:off x="5556" y="4125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12" name="Line 1892"/>
              <p:cNvSpPr>
                <a:spLocks noChangeShapeType="1"/>
              </p:cNvSpPr>
              <p:nvPr userDrawn="1"/>
            </p:nvSpPr>
            <p:spPr bwMode="auto">
              <a:xfrm>
                <a:off x="3977" y="417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13" name="Line 1893"/>
              <p:cNvSpPr>
                <a:spLocks noChangeShapeType="1"/>
              </p:cNvSpPr>
              <p:nvPr userDrawn="1"/>
            </p:nvSpPr>
            <p:spPr bwMode="auto">
              <a:xfrm>
                <a:off x="4038" y="417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14" name="Line 1894"/>
              <p:cNvSpPr>
                <a:spLocks noChangeShapeType="1"/>
              </p:cNvSpPr>
              <p:nvPr userDrawn="1"/>
            </p:nvSpPr>
            <p:spPr bwMode="auto">
              <a:xfrm>
                <a:off x="4286" y="417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15" name="Line 1895"/>
              <p:cNvSpPr>
                <a:spLocks noChangeShapeType="1"/>
              </p:cNvSpPr>
              <p:nvPr userDrawn="1"/>
            </p:nvSpPr>
            <p:spPr bwMode="auto">
              <a:xfrm>
                <a:off x="4213" y="417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16" name="Line 1896"/>
              <p:cNvSpPr>
                <a:spLocks noChangeShapeType="1"/>
              </p:cNvSpPr>
              <p:nvPr userDrawn="1"/>
            </p:nvSpPr>
            <p:spPr bwMode="auto">
              <a:xfrm>
                <a:off x="5348" y="417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17" name="Line 1897"/>
              <p:cNvSpPr>
                <a:spLocks noChangeShapeType="1"/>
              </p:cNvSpPr>
              <p:nvPr userDrawn="1"/>
            </p:nvSpPr>
            <p:spPr bwMode="auto">
              <a:xfrm>
                <a:off x="5012" y="417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18" name="Line 1898"/>
              <p:cNvSpPr>
                <a:spLocks noChangeShapeType="1"/>
              </p:cNvSpPr>
              <p:nvPr userDrawn="1"/>
            </p:nvSpPr>
            <p:spPr bwMode="auto">
              <a:xfrm>
                <a:off x="4059" y="417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19" name="Line 1899"/>
              <p:cNvSpPr>
                <a:spLocks noChangeShapeType="1"/>
              </p:cNvSpPr>
              <p:nvPr userDrawn="1"/>
            </p:nvSpPr>
            <p:spPr bwMode="auto">
              <a:xfrm>
                <a:off x="4137" y="417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20" name="Line 1900"/>
              <p:cNvSpPr>
                <a:spLocks noChangeShapeType="1"/>
              </p:cNvSpPr>
              <p:nvPr userDrawn="1"/>
            </p:nvSpPr>
            <p:spPr bwMode="auto">
              <a:xfrm>
                <a:off x="5556" y="4125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21" name="Line 1901"/>
              <p:cNvSpPr>
                <a:spLocks noChangeShapeType="1"/>
              </p:cNvSpPr>
              <p:nvPr userDrawn="1"/>
            </p:nvSpPr>
            <p:spPr bwMode="auto">
              <a:xfrm>
                <a:off x="5348" y="417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22" name="Line 1902"/>
              <p:cNvSpPr>
                <a:spLocks noChangeShapeType="1"/>
              </p:cNvSpPr>
              <p:nvPr userDrawn="1"/>
            </p:nvSpPr>
            <p:spPr bwMode="auto">
              <a:xfrm>
                <a:off x="3059" y="3980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23" name="Line 1903"/>
              <p:cNvSpPr>
                <a:spLocks noChangeShapeType="1"/>
              </p:cNvSpPr>
              <p:nvPr userDrawn="1"/>
            </p:nvSpPr>
            <p:spPr bwMode="auto">
              <a:xfrm>
                <a:off x="5556" y="256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24" name="Line 1904"/>
              <p:cNvSpPr>
                <a:spLocks noChangeShapeType="1"/>
              </p:cNvSpPr>
              <p:nvPr userDrawn="1"/>
            </p:nvSpPr>
            <p:spPr bwMode="auto">
              <a:xfrm>
                <a:off x="5556" y="393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25" name="Line 1905"/>
              <p:cNvSpPr>
                <a:spLocks noChangeShapeType="1"/>
              </p:cNvSpPr>
              <p:nvPr userDrawn="1"/>
            </p:nvSpPr>
            <p:spPr bwMode="auto">
              <a:xfrm>
                <a:off x="5556" y="3999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26" name="Line 1906"/>
              <p:cNvSpPr>
                <a:spLocks noChangeShapeType="1"/>
              </p:cNvSpPr>
              <p:nvPr userDrawn="1"/>
            </p:nvSpPr>
            <p:spPr bwMode="auto">
              <a:xfrm>
                <a:off x="3059" y="409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27" name="Line 1907"/>
              <p:cNvSpPr>
                <a:spLocks noChangeShapeType="1"/>
              </p:cNvSpPr>
              <p:nvPr userDrawn="1"/>
            </p:nvSpPr>
            <p:spPr bwMode="auto">
              <a:xfrm>
                <a:off x="3059" y="4136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28" name="Line 1908"/>
              <p:cNvSpPr>
                <a:spLocks noChangeShapeType="1"/>
              </p:cNvSpPr>
              <p:nvPr userDrawn="1"/>
            </p:nvSpPr>
            <p:spPr bwMode="auto">
              <a:xfrm>
                <a:off x="5556" y="3690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29" name="Line 1909"/>
              <p:cNvSpPr>
                <a:spLocks noChangeShapeType="1"/>
              </p:cNvSpPr>
              <p:nvPr userDrawn="1"/>
            </p:nvSpPr>
            <p:spPr bwMode="auto">
              <a:xfrm>
                <a:off x="5556" y="3751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30" name="Line 1910"/>
              <p:cNvSpPr>
                <a:spLocks noChangeShapeType="1"/>
              </p:cNvSpPr>
              <p:nvPr userDrawn="1"/>
            </p:nvSpPr>
            <p:spPr bwMode="auto">
              <a:xfrm>
                <a:off x="3059" y="4136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31" name="Line 1911"/>
              <p:cNvSpPr>
                <a:spLocks noChangeShapeType="1"/>
              </p:cNvSpPr>
              <p:nvPr userDrawn="1"/>
            </p:nvSpPr>
            <p:spPr bwMode="auto">
              <a:xfrm>
                <a:off x="3090" y="417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32" name="Line 1912"/>
              <p:cNvSpPr>
                <a:spLocks noChangeShapeType="1"/>
              </p:cNvSpPr>
              <p:nvPr userDrawn="1"/>
            </p:nvSpPr>
            <p:spPr bwMode="auto">
              <a:xfrm>
                <a:off x="3490" y="417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33" name="Line 1913"/>
              <p:cNvSpPr>
                <a:spLocks noChangeShapeType="1"/>
              </p:cNvSpPr>
              <p:nvPr userDrawn="1"/>
            </p:nvSpPr>
            <p:spPr bwMode="auto">
              <a:xfrm>
                <a:off x="3368" y="417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34" name="Line 1914"/>
              <p:cNvSpPr>
                <a:spLocks noChangeShapeType="1"/>
              </p:cNvSpPr>
              <p:nvPr userDrawn="1"/>
            </p:nvSpPr>
            <p:spPr bwMode="auto">
              <a:xfrm>
                <a:off x="3235" y="417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35" name="Line 1915"/>
              <p:cNvSpPr>
                <a:spLocks noChangeShapeType="1"/>
              </p:cNvSpPr>
              <p:nvPr userDrawn="1"/>
            </p:nvSpPr>
            <p:spPr bwMode="auto">
              <a:xfrm>
                <a:off x="3368" y="417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36" name="Line 1916"/>
              <p:cNvSpPr>
                <a:spLocks noChangeShapeType="1"/>
              </p:cNvSpPr>
              <p:nvPr userDrawn="1"/>
            </p:nvSpPr>
            <p:spPr bwMode="auto">
              <a:xfrm>
                <a:off x="3090" y="417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37" name="Line 1917"/>
              <p:cNvSpPr>
                <a:spLocks noChangeShapeType="1"/>
              </p:cNvSpPr>
              <p:nvPr userDrawn="1"/>
            </p:nvSpPr>
            <p:spPr bwMode="auto">
              <a:xfrm>
                <a:off x="3235" y="417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38" name="Line 1918"/>
              <p:cNvSpPr>
                <a:spLocks noChangeShapeType="1"/>
              </p:cNvSpPr>
              <p:nvPr userDrawn="1"/>
            </p:nvSpPr>
            <p:spPr bwMode="auto">
              <a:xfrm>
                <a:off x="3059" y="4054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39" name="Line 1919"/>
              <p:cNvSpPr>
                <a:spLocks noChangeShapeType="1"/>
              </p:cNvSpPr>
              <p:nvPr userDrawn="1"/>
            </p:nvSpPr>
            <p:spPr bwMode="auto">
              <a:xfrm>
                <a:off x="3059" y="4025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40" name="Line 1920"/>
              <p:cNvSpPr>
                <a:spLocks noChangeShapeType="1"/>
              </p:cNvSpPr>
              <p:nvPr userDrawn="1"/>
            </p:nvSpPr>
            <p:spPr bwMode="auto">
              <a:xfrm>
                <a:off x="5556" y="2896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41" name="Line 1921"/>
              <p:cNvSpPr>
                <a:spLocks noChangeShapeType="1"/>
              </p:cNvSpPr>
              <p:nvPr userDrawn="1"/>
            </p:nvSpPr>
            <p:spPr bwMode="auto">
              <a:xfrm>
                <a:off x="5556" y="2947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42" name="Line 1922"/>
              <p:cNvSpPr>
                <a:spLocks noChangeShapeType="1"/>
              </p:cNvSpPr>
              <p:nvPr userDrawn="1"/>
            </p:nvSpPr>
            <p:spPr bwMode="auto">
              <a:xfrm>
                <a:off x="5556" y="2999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43" name="Line 1923"/>
              <p:cNvSpPr>
                <a:spLocks noChangeShapeType="1"/>
              </p:cNvSpPr>
              <p:nvPr userDrawn="1"/>
            </p:nvSpPr>
            <p:spPr bwMode="auto">
              <a:xfrm>
                <a:off x="5556" y="305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44" name="Line 1924"/>
              <p:cNvSpPr>
                <a:spLocks noChangeShapeType="1"/>
              </p:cNvSpPr>
              <p:nvPr userDrawn="1"/>
            </p:nvSpPr>
            <p:spPr bwMode="auto">
              <a:xfrm>
                <a:off x="5556" y="3106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45" name="Line 1925"/>
              <p:cNvSpPr>
                <a:spLocks noChangeShapeType="1"/>
              </p:cNvSpPr>
              <p:nvPr userDrawn="1"/>
            </p:nvSpPr>
            <p:spPr bwMode="auto">
              <a:xfrm>
                <a:off x="5556" y="3161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46" name="Line 1926"/>
              <p:cNvSpPr>
                <a:spLocks noChangeShapeType="1"/>
              </p:cNvSpPr>
              <p:nvPr userDrawn="1"/>
            </p:nvSpPr>
            <p:spPr bwMode="auto">
              <a:xfrm>
                <a:off x="3891" y="417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47" name="Line 1927"/>
              <p:cNvSpPr>
                <a:spLocks noChangeShapeType="1"/>
              </p:cNvSpPr>
              <p:nvPr userDrawn="1"/>
            </p:nvSpPr>
            <p:spPr bwMode="auto">
              <a:xfrm>
                <a:off x="3977" y="417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48" name="Line 1928"/>
              <p:cNvSpPr>
                <a:spLocks noChangeShapeType="1"/>
              </p:cNvSpPr>
              <p:nvPr userDrawn="1"/>
            </p:nvSpPr>
            <p:spPr bwMode="auto">
              <a:xfrm>
                <a:off x="3059" y="409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49" name="Line 1929"/>
              <p:cNvSpPr>
                <a:spLocks noChangeShapeType="1"/>
              </p:cNvSpPr>
              <p:nvPr userDrawn="1"/>
            </p:nvSpPr>
            <p:spPr bwMode="auto">
              <a:xfrm>
                <a:off x="3059" y="4054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50" name="Line 1930"/>
              <p:cNvSpPr>
                <a:spLocks noChangeShapeType="1"/>
              </p:cNvSpPr>
              <p:nvPr userDrawn="1"/>
            </p:nvSpPr>
            <p:spPr bwMode="auto">
              <a:xfrm>
                <a:off x="3891" y="417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51" name="Line 1931"/>
              <p:cNvSpPr>
                <a:spLocks noChangeShapeType="1"/>
              </p:cNvSpPr>
              <p:nvPr userDrawn="1"/>
            </p:nvSpPr>
            <p:spPr bwMode="auto">
              <a:xfrm>
                <a:off x="3824" y="417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52" name="Line 1932"/>
              <p:cNvSpPr>
                <a:spLocks noChangeShapeType="1"/>
              </p:cNvSpPr>
              <p:nvPr userDrawn="1"/>
            </p:nvSpPr>
            <p:spPr bwMode="auto">
              <a:xfrm>
                <a:off x="5556" y="3449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53" name="Line 1933"/>
              <p:cNvSpPr>
                <a:spLocks noChangeShapeType="1"/>
              </p:cNvSpPr>
              <p:nvPr userDrawn="1"/>
            </p:nvSpPr>
            <p:spPr bwMode="auto">
              <a:xfrm>
                <a:off x="5556" y="3510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54" name="Line 1934"/>
              <p:cNvSpPr>
                <a:spLocks noChangeShapeType="1"/>
              </p:cNvSpPr>
              <p:nvPr userDrawn="1"/>
            </p:nvSpPr>
            <p:spPr bwMode="auto">
              <a:xfrm>
                <a:off x="4059" y="417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55" name="Line 1935"/>
              <p:cNvSpPr>
                <a:spLocks noChangeShapeType="1"/>
              </p:cNvSpPr>
              <p:nvPr userDrawn="1"/>
            </p:nvSpPr>
            <p:spPr bwMode="auto">
              <a:xfrm>
                <a:off x="4038" y="417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56" name="Line 1936"/>
              <p:cNvSpPr>
                <a:spLocks noChangeShapeType="1"/>
              </p:cNvSpPr>
              <p:nvPr userDrawn="1"/>
            </p:nvSpPr>
            <p:spPr bwMode="auto">
              <a:xfrm>
                <a:off x="5556" y="3331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57" name="Line 1937"/>
              <p:cNvSpPr>
                <a:spLocks noChangeShapeType="1"/>
              </p:cNvSpPr>
              <p:nvPr userDrawn="1"/>
            </p:nvSpPr>
            <p:spPr bwMode="auto">
              <a:xfrm>
                <a:off x="5556" y="3390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58" name="Line 1938"/>
              <p:cNvSpPr>
                <a:spLocks noChangeShapeType="1"/>
              </p:cNvSpPr>
              <p:nvPr userDrawn="1"/>
            </p:nvSpPr>
            <p:spPr bwMode="auto">
              <a:xfrm>
                <a:off x="5556" y="2799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59" name="Line 1939"/>
              <p:cNvSpPr>
                <a:spLocks noChangeShapeType="1"/>
              </p:cNvSpPr>
              <p:nvPr userDrawn="1"/>
            </p:nvSpPr>
            <p:spPr bwMode="auto">
              <a:xfrm>
                <a:off x="5556" y="2846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60" name="Line 1940"/>
              <p:cNvSpPr>
                <a:spLocks noChangeShapeType="1"/>
              </p:cNvSpPr>
              <p:nvPr userDrawn="1"/>
            </p:nvSpPr>
            <p:spPr bwMode="auto">
              <a:xfrm>
                <a:off x="5556" y="3569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61" name="Line 1941"/>
              <p:cNvSpPr>
                <a:spLocks noChangeShapeType="1"/>
              </p:cNvSpPr>
              <p:nvPr userDrawn="1"/>
            </p:nvSpPr>
            <p:spPr bwMode="auto">
              <a:xfrm>
                <a:off x="5556" y="3629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62" name="Line 1942"/>
              <p:cNvSpPr>
                <a:spLocks noChangeShapeType="1"/>
              </p:cNvSpPr>
              <p:nvPr userDrawn="1"/>
            </p:nvSpPr>
            <p:spPr bwMode="auto">
              <a:xfrm>
                <a:off x="5556" y="321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63" name="Line 1943"/>
              <p:cNvSpPr>
                <a:spLocks noChangeShapeType="1"/>
              </p:cNvSpPr>
              <p:nvPr userDrawn="1"/>
            </p:nvSpPr>
            <p:spPr bwMode="auto">
              <a:xfrm>
                <a:off x="5556" y="3274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64" name="Line 1944"/>
              <p:cNvSpPr>
                <a:spLocks noChangeShapeType="1"/>
              </p:cNvSpPr>
              <p:nvPr userDrawn="1"/>
            </p:nvSpPr>
            <p:spPr bwMode="auto">
              <a:xfrm>
                <a:off x="5556" y="2709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65" name="Line 1945"/>
              <p:cNvSpPr>
                <a:spLocks noChangeShapeType="1"/>
              </p:cNvSpPr>
              <p:nvPr userDrawn="1"/>
            </p:nvSpPr>
            <p:spPr bwMode="auto">
              <a:xfrm>
                <a:off x="5556" y="2753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66" name="Line 1946"/>
              <p:cNvSpPr>
                <a:spLocks noChangeShapeType="1"/>
              </p:cNvSpPr>
              <p:nvPr userDrawn="1"/>
            </p:nvSpPr>
            <p:spPr bwMode="auto">
              <a:xfrm>
                <a:off x="5556" y="2629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67" name="Line 1947"/>
              <p:cNvSpPr>
                <a:spLocks noChangeShapeType="1"/>
              </p:cNvSpPr>
              <p:nvPr userDrawn="1"/>
            </p:nvSpPr>
            <p:spPr bwMode="auto">
              <a:xfrm>
                <a:off x="5556" y="2667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68" name="Line 1948"/>
              <p:cNvSpPr>
                <a:spLocks noChangeShapeType="1"/>
              </p:cNvSpPr>
              <p:nvPr userDrawn="1"/>
            </p:nvSpPr>
            <p:spPr bwMode="auto">
              <a:xfrm>
                <a:off x="5556" y="2594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69" name="Line 1949"/>
              <p:cNvSpPr>
                <a:spLocks noChangeShapeType="1"/>
              </p:cNvSpPr>
              <p:nvPr userDrawn="1"/>
            </p:nvSpPr>
            <p:spPr bwMode="auto">
              <a:xfrm>
                <a:off x="5556" y="256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70" name="Line 1950"/>
              <p:cNvSpPr>
                <a:spLocks noChangeShapeType="1"/>
              </p:cNvSpPr>
              <p:nvPr userDrawn="1"/>
            </p:nvSpPr>
            <p:spPr bwMode="auto">
              <a:xfrm>
                <a:off x="5012" y="417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71" name="Line 1951"/>
              <p:cNvSpPr>
                <a:spLocks noChangeShapeType="1"/>
              </p:cNvSpPr>
              <p:nvPr userDrawn="1"/>
            </p:nvSpPr>
            <p:spPr bwMode="auto">
              <a:xfrm>
                <a:off x="4829" y="417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72" name="Line 1952"/>
              <p:cNvSpPr>
                <a:spLocks noChangeShapeType="1"/>
              </p:cNvSpPr>
              <p:nvPr userDrawn="1"/>
            </p:nvSpPr>
            <p:spPr bwMode="auto">
              <a:xfrm>
                <a:off x="3059" y="4004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73" name="Line 1953"/>
              <p:cNvSpPr>
                <a:spLocks noChangeShapeType="1"/>
              </p:cNvSpPr>
              <p:nvPr userDrawn="1"/>
            </p:nvSpPr>
            <p:spPr bwMode="auto">
              <a:xfrm>
                <a:off x="3059" y="3993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74" name="Line 1954"/>
              <p:cNvSpPr>
                <a:spLocks noChangeShapeType="1"/>
              </p:cNvSpPr>
              <p:nvPr userDrawn="1"/>
            </p:nvSpPr>
            <p:spPr bwMode="auto">
              <a:xfrm>
                <a:off x="5556" y="3751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75" name="Line 1955"/>
              <p:cNvSpPr>
                <a:spLocks noChangeShapeType="1"/>
              </p:cNvSpPr>
              <p:nvPr userDrawn="1"/>
            </p:nvSpPr>
            <p:spPr bwMode="auto">
              <a:xfrm>
                <a:off x="5556" y="381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76" name="Line 1956"/>
              <p:cNvSpPr>
                <a:spLocks noChangeShapeType="1"/>
              </p:cNvSpPr>
              <p:nvPr userDrawn="1"/>
            </p:nvSpPr>
            <p:spPr bwMode="auto">
              <a:xfrm>
                <a:off x="4829" y="417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077" name="Line 1957"/>
              <p:cNvSpPr>
                <a:spLocks noChangeShapeType="1"/>
              </p:cNvSpPr>
              <p:nvPr userDrawn="1"/>
            </p:nvSpPr>
            <p:spPr bwMode="auto">
              <a:xfrm>
                <a:off x="4764" y="417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3078" name="Line 1958"/>
            <p:cNvSpPr>
              <a:spLocks noChangeShapeType="1"/>
            </p:cNvSpPr>
            <p:nvPr userDrawn="1"/>
          </p:nvSpPr>
          <p:spPr bwMode="auto">
            <a:xfrm>
              <a:off x="3559" y="4178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079" name="Line 1959"/>
            <p:cNvSpPr>
              <a:spLocks noChangeShapeType="1"/>
            </p:cNvSpPr>
            <p:nvPr userDrawn="1"/>
          </p:nvSpPr>
          <p:spPr bwMode="auto">
            <a:xfrm>
              <a:off x="3490" y="4178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080" name="Line 1960"/>
            <p:cNvSpPr>
              <a:spLocks noChangeShapeType="1"/>
            </p:cNvSpPr>
            <p:nvPr userDrawn="1"/>
          </p:nvSpPr>
          <p:spPr bwMode="auto">
            <a:xfrm>
              <a:off x="5556" y="3999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081" name="Line 1961"/>
            <p:cNvSpPr>
              <a:spLocks noChangeShapeType="1"/>
            </p:cNvSpPr>
            <p:nvPr userDrawn="1"/>
          </p:nvSpPr>
          <p:spPr bwMode="auto">
            <a:xfrm>
              <a:off x="5556" y="4062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082" name="Line 1962"/>
            <p:cNvSpPr>
              <a:spLocks noChangeShapeType="1"/>
            </p:cNvSpPr>
            <p:nvPr userDrawn="1"/>
          </p:nvSpPr>
          <p:spPr bwMode="auto">
            <a:xfrm>
              <a:off x="4698" y="4178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083" name="Line 1963"/>
            <p:cNvSpPr>
              <a:spLocks noChangeShapeType="1"/>
            </p:cNvSpPr>
            <p:nvPr userDrawn="1"/>
          </p:nvSpPr>
          <p:spPr bwMode="auto">
            <a:xfrm>
              <a:off x="4764" y="4178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084" name="Line 1964"/>
            <p:cNvSpPr>
              <a:spLocks noChangeShapeType="1"/>
            </p:cNvSpPr>
            <p:nvPr userDrawn="1"/>
          </p:nvSpPr>
          <p:spPr bwMode="auto">
            <a:xfrm>
              <a:off x="5556" y="3629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085" name="Line 1965"/>
            <p:cNvSpPr>
              <a:spLocks noChangeShapeType="1"/>
            </p:cNvSpPr>
            <p:nvPr userDrawn="1"/>
          </p:nvSpPr>
          <p:spPr bwMode="auto">
            <a:xfrm>
              <a:off x="5556" y="3690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086" name="Line 1966"/>
            <p:cNvSpPr>
              <a:spLocks noChangeShapeType="1"/>
            </p:cNvSpPr>
            <p:nvPr userDrawn="1"/>
          </p:nvSpPr>
          <p:spPr bwMode="auto">
            <a:xfrm>
              <a:off x="4286" y="4178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087" name="Line 1967"/>
            <p:cNvSpPr>
              <a:spLocks noChangeShapeType="1"/>
            </p:cNvSpPr>
            <p:nvPr userDrawn="1"/>
          </p:nvSpPr>
          <p:spPr bwMode="auto">
            <a:xfrm>
              <a:off x="4360" y="4178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088" name="Line 1968"/>
            <p:cNvSpPr>
              <a:spLocks noChangeShapeType="1"/>
            </p:cNvSpPr>
            <p:nvPr userDrawn="1"/>
          </p:nvSpPr>
          <p:spPr bwMode="auto">
            <a:xfrm>
              <a:off x="3059" y="3993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089" name="Line 1969"/>
            <p:cNvSpPr>
              <a:spLocks noChangeShapeType="1"/>
            </p:cNvSpPr>
            <p:nvPr userDrawn="1"/>
          </p:nvSpPr>
          <p:spPr bwMode="auto">
            <a:xfrm>
              <a:off x="3059" y="3989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090" name="Line 1970"/>
            <p:cNvSpPr>
              <a:spLocks noChangeShapeType="1"/>
            </p:cNvSpPr>
            <p:nvPr userDrawn="1"/>
          </p:nvSpPr>
          <p:spPr bwMode="auto">
            <a:xfrm>
              <a:off x="4698" y="4178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091" name="Line 1971"/>
            <p:cNvSpPr>
              <a:spLocks noChangeShapeType="1"/>
            </p:cNvSpPr>
            <p:nvPr userDrawn="1"/>
          </p:nvSpPr>
          <p:spPr bwMode="auto">
            <a:xfrm>
              <a:off x="4633" y="4178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092" name="Line 1972"/>
            <p:cNvSpPr>
              <a:spLocks noChangeShapeType="1"/>
            </p:cNvSpPr>
            <p:nvPr userDrawn="1"/>
          </p:nvSpPr>
          <p:spPr bwMode="auto">
            <a:xfrm>
              <a:off x="3677" y="4178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093" name="Line 1973"/>
            <p:cNvSpPr>
              <a:spLocks noChangeShapeType="1"/>
            </p:cNvSpPr>
            <p:nvPr userDrawn="1"/>
          </p:nvSpPr>
          <p:spPr bwMode="auto">
            <a:xfrm>
              <a:off x="3704" y="4178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094" name="Line 1974"/>
            <p:cNvSpPr>
              <a:spLocks noChangeShapeType="1"/>
            </p:cNvSpPr>
            <p:nvPr userDrawn="1"/>
          </p:nvSpPr>
          <p:spPr bwMode="auto">
            <a:xfrm>
              <a:off x="3059" y="3989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095" name="Line 1975"/>
            <p:cNvSpPr>
              <a:spLocks noChangeShapeType="1"/>
            </p:cNvSpPr>
            <p:nvPr userDrawn="1"/>
          </p:nvSpPr>
          <p:spPr bwMode="auto">
            <a:xfrm>
              <a:off x="3059" y="3985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096" name="Line 1976"/>
            <p:cNvSpPr>
              <a:spLocks noChangeShapeType="1"/>
            </p:cNvSpPr>
            <p:nvPr userDrawn="1"/>
          </p:nvSpPr>
          <p:spPr bwMode="auto">
            <a:xfrm>
              <a:off x="3059" y="3980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097" name="Line 1977"/>
            <p:cNvSpPr>
              <a:spLocks noChangeShapeType="1"/>
            </p:cNvSpPr>
            <p:nvPr userDrawn="1"/>
          </p:nvSpPr>
          <p:spPr bwMode="auto">
            <a:xfrm>
              <a:off x="3059" y="3980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098" name="Line 1978"/>
            <p:cNvSpPr>
              <a:spLocks noChangeShapeType="1"/>
            </p:cNvSpPr>
            <p:nvPr userDrawn="1"/>
          </p:nvSpPr>
          <p:spPr bwMode="auto">
            <a:xfrm>
              <a:off x="3559" y="4178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099" name="Line 1979"/>
            <p:cNvSpPr>
              <a:spLocks noChangeShapeType="1"/>
            </p:cNvSpPr>
            <p:nvPr userDrawn="1"/>
          </p:nvSpPr>
          <p:spPr bwMode="auto">
            <a:xfrm>
              <a:off x="3601" y="4178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00" name="Line 1980"/>
            <p:cNvSpPr>
              <a:spLocks noChangeShapeType="1"/>
            </p:cNvSpPr>
            <p:nvPr userDrawn="1"/>
          </p:nvSpPr>
          <p:spPr bwMode="auto">
            <a:xfrm>
              <a:off x="3677" y="4178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01" name="Line 1981"/>
            <p:cNvSpPr>
              <a:spLocks noChangeShapeType="1"/>
            </p:cNvSpPr>
            <p:nvPr userDrawn="1"/>
          </p:nvSpPr>
          <p:spPr bwMode="auto">
            <a:xfrm>
              <a:off x="3601" y="4178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02" name="Line 1982"/>
            <p:cNvSpPr>
              <a:spLocks noChangeShapeType="1"/>
            </p:cNvSpPr>
            <p:nvPr userDrawn="1"/>
          </p:nvSpPr>
          <p:spPr bwMode="auto">
            <a:xfrm>
              <a:off x="3704" y="4178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03" name="Line 1983"/>
            <p:cNvSpPr>
              <a:spLocks noChangeShapeType="1"/>
            </p:cNvSpPr>
            <p:nvPr userDrawn="1"/>
          </p:nvSpPr>
          <p:spPr bwMode="auto">
            <a:xfrm>
              <a:off x="3801" y="4178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04" name="Line 1984"/>
            <p:cNvSpPr>
              <a:spLocks noChangeShapeType="1"/>
            </p:cNvSpPr>
            <p:nvPr userDrawn="1"/>
          </p:nvSpPr>
          <p:spPr bwMode="auto">
            <a:xfrm>
              <a:off x="3824" y="4178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05" name="Line 1985"/>
            <p:cNvSpPr>
              <a:spLocks noChangeShapeType="1"/>
            </p:cNvSpPr>
            <p:nvPr userDrawn="1"/>
          </p:nvSpPr>
          <p:spPr bwMode="auto">
            <a:xfrm>
              <a:off x="3801" y="4178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06" name="Line 1986"/>
            <p:cNvSpPr>
              <a:spLocks noChangeShapeType="1"/>
            </p:cNvSpPr>
            <p:nvPr userDrawn="1"/>
          </p:nvSpPr>
          <p:spPr bwMode="auto">
            <a:xfrm>
              <a:off x="5556" y="3938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07" name="Line 1987"/>
            <p:cNvSpPr>
              <a:spLocks noChangeShapeType="1"/>
            </p:cNvSpPr>
            <p:nvPr userDrawn="1"/>
          </p:nvSpPr>
          <p:spPr bwMode="auto">
            <a:xfrm>
              <a:off x="5556" y="3875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08" name="Line 1988"/>
            <p:cNvSpPr>
              <a:spLocks noChangeShapeType="1"/>
            </p:cNvSpPr>
            <p:nvPr userDrawn="1"/>
          </p:nvSpPr>
          <p:spPr bwMode="auto">
            <a:xfrm>
              <a:off x="5556" y="2753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09" name="Line 1989"/>
            <p:cNvSpPr>
              <a:spLocks noChangeShapeType="1"/>
            </p:cNvSpPr>
            <p:nvPr userDrawn="1"/>
          </p:nvSpPr>
          <p:spPr bwMode="auto">
            <a:xfrm>
              <a:off x="5556" y="2799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10" name="Line 1990"/>
            <p:cNvSpPr>
              <a:spLocks noChangeShapeType="1"/>
            </p:cNvSpPr>
            <p:nvPr userDrawn="1"/>
          </p:nvSpPr>
          <p:spPr bwMode="auto">
            <a:xfrm>
              <a:off x="4429" y="4178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11" name="Line 1991"/>
            <p:cNvSpPr>
              <a:spLocks noChangeShapeType="1"/>
            </p:cNvSpPr>
            <p:nvPr userDrawn="1"/>
          </p:nvSpPr>
          <p:spPr bwMode="auto">
            <a:xfrm>
              <a:off x="4360" y="4178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12" name="Line 1992"/>
            <p:cNvSpPr>
              <a:spLocks noChangeShapeType="1"/>
            </p:cNvSpPr>
            <p:nvPr userDrawn="1"/>
          </p:nvSpPr>
          <p:spPr bwMode="auto">
            <a:xfrm>
              <a:off x="5556" y="2846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13" name="Line 1993"/>
            <p:cNvSpPr>
              <a:spLocks noChangeShapeType="1"/>
            </p:cNvSpPr>
            <p:nvPr userDrawn="1"/>
          </p:nvSpPr>
          <p:spPr bwMode="auto">
            <a:xfrm>
              <a:off x="5556" y="2896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14" name="Line 1994"/>
            <p:cNvSpPr>
              <a:spLocks noChangeShapeType="1"/>
            </p:cNvSpPr>
            <p:nvPr userDrawn="1"/>
          </p:nvSpPr>
          <p:spPr bwMode="auto">
            <a:xfrm>
              <a:off x="5556" y="2947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15" name="Line 1995"/>
            <p:cNvSpPr>
              <a:spLocks noChangeShapeType="1"/>
            </p:cNvSpPr>
            <p:nvPr userDrawn="1"/>
          </p:nvSpPr>
          <p:spPr bwMode="auto">
            <a:xfrm>
              <a:off x="5556" y="2999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16" name="Line 1996"/>
            <p:cNvSpPr>
              <a:spLocks noChangeShapeType="1"/>
            </p:cNvSpPr>
            <p:nvPr userDrawn="1"/>
          </p:nvSpPr>
          <p:spPr bwMode="auto">
            <a:xfrm>
              <a:off x="3059" y="4025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17" name="Line 1997"/>
            <p:cNvSpPr>
              <a:spLocks noChangeShapeType="1"/>
            </p:cNvSpPr>
            <p:nvPr userDrawn="1"/>
          </p:nvSpPr>
          <p:spPr bwMode="auto">
            <a:xfrm>
              <a:off x="3059" y="4010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18" name="Line 1998"/>
            <p:cNvSpPr>
              <a:spLocks noChangeShapeType="1"/>
            </p:cNvSpPr>
            <p:nvPr userDrawn="1"/>
          </p:nvSpPr>
          <p:spPr bwMode="auto">
            <a:xfrm>
              <a:off x="3059" y="4010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19" name="Line 1999"/>
            <p:cNvSpPr>
              <a:spLocks noChangeShapeType="1"/>
            </p:cNvSpPr>
            <p:nvPr userDrawn="1"/>
          </p:nvSpPr>
          <p:spPr bwMode="auto">
            <a:xfrm>
              <a:off x="3059" y="400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20" name="Line 2000"/>
            <p:cNvSpPr>
              <a:spLocks noChangeShapeType="1"/>
            </p:cNvSpPr>
            <p:nvPr userDrawn="1"/>
          </p:nvSpPr>
          <p:spPr bwMode="auto">
            <a:xfrm>
              <a:off x="5556" y="3052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21" name="Line 2001"/>
            <p:cNvSpPr>
              <a:spLocks noChangeShapeType="1"/>
            </p:cNvSpPr>
            <p:nvPr userDrawn="1"/>
          </p:nvSpPr>
          <p:spPr bwMode="auto">
            <a:xfrm>
              <a:off x="5556" y="3106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22" name="Line 2002"/>
            <p:cNvSpPr>
              <a:spLocks noChangeShapeType="1"/>
            </p:cNvSpPr>
            <p:nvPr userDrawn="1"/>
          </p:nvSpPr>
          <p:spPr bwMode="auto">
            <a:xfrm>
              <a:off x="5556" y="2667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23" name="Line 2003"/>
            <p:cNvSpPr>
              <a:spLocks noChangeShapeType="1"/>
            </p:cNvSpPr>
            <p:nvPr userDrawn="1"/>
          </p:nvSpPr>
          <p:spPr bwMode="auto">
            <a:xfrm>
              <a:off x="5556" y="2709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24" name="Line 2004"/>
            <p:cNvSpPr>
              <a:spLocks noChangeShapeType="1"/>
            </p:cNvSpPr>
            <p:nvPr userDrawn="1"/>
          </p:nvSpPr>
          <p:spPr bwMode="auto">
            <a:xfrm>
              <a:off x="5556" y="3390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25" name="Line 2005"/>
            <p:cNvSpPr>
              <a:spLocks noChangeShapeType="1"/>
            </p:cNvSpPr>
            <p:nvPr userDrawn="1"/>
          </p:nvSpPr>
          <p:spPr bwMode="auto">
            <a:xfrm>
              <a:off x="5556" y="3449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26" name="Line 2006"/>
            <p:cNvSpPr>
              <a:spLocks noChangeShapeType="1"/>
            </p:cNvSpPr>
            <p:nvPr userDrawn="1"/>
          </p:nvSpPr>
          <p:spPr bwMode="auto">
            <a:xfrm>
              <a:off x="4499" y="4178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27" name="Line 2007"/>
            <p:cNvSpPr>
              <a:spLocks noChangeShapeType="1"/>
            </p:cNvSpPr>
            <p:nvPr userDrawn="1"/>
          </p:nvSpPr>
          <p:spPr bwMode="auto">
            <a:xfrm>
              <a:off x="4566" y="4178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28" name="Line 2008"/>
            <p:cNvSpPr>
              <a:spLocks noChangeShapeType="1"/>
            </p:cNvSpPr>
            <p:nvPr userDrawn="1"/>
          </p:nvSpPr>
          <p:spPr bwMode="auto">
            <a:xfrm>
              <a:off x="5556" y="3510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29" name="Line 2009"/>
            <p:cNvSpPr>
              <a:spLocks noChangeShapeType="1"/>
            </p:cNvSpPr>
            <p:nvPr userDrawn="1"/>
          </p:nvSpPr>
          <p:spPr bwMode="auto">
            <a:xfrm>
              <a:off x="5556" y="3569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30" name="Line 2010"/>
            <p:cNvSpPr>
              <a:spLocks noChangeShapeType="1"/>
            </p:cNvSpPr>
            <p:nvPr userDrawn="1"/>
          </p:nvSpPr>
          <p:spPr bwMode="auto">
            <a:xfrm>
              <a:off x="4429" y="4178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31" name="Line 2011"/>
            <p:cNvSpPr>
              <a:spLocks noChangeShapeType="1"/>
            </p:cNvSpPr>
            <p:nvPr userDrawn="1"/>
          </p:nvSpPr>
          <p:spPr bwMode="auto">
            <a:xfrm>
              <a:off x="4499" y="4178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32" name="Line 2012"/>
            <p:cNvSpPr>
              <a:spLocks noChangeShapeType="1"/>
            </p:cNvSpPr>
            <p:nvPr userDrawn="1"/>
          </p:nvSpPr>
          <p:spPr bwMode="auto">
            <a:xfrm>
              <a:off x="5556" y="3161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33" name="Line 2013"/>
            <p:cNvSpPr>
              <a:spLocks noChangeShapeType="1"/>
            </p:cNvSpPr>
            <p:nvPr userDrawn="1"/>
          </p:nvSpPr>
          <p:spPr bwMode="auto">
            <a:xfrm>
              <a:off x="5556" y="3218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34" name="Line 2014"/>
            <p:cNvSpPr>
              <a:spLocks noChangeShapeType="1"/>
            </p:cNvSpPr>
            <p:nvPr userDrawn="1"/>
          </p:nvSpPr>
          <p:spPr bwMode="auto">
            <a:xfrm>
              <a:off x="5556" y="32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35" name="Line 2015"/>
            <p:cNvSpPr>
              <a:spLocks noChangeShapeType="1"/>
            </p:cNvSpPr>
            <p:nvPr userDrawn="1"/>
          </p:nvSpPr>
          <p:spPr bwMode="auto">
            <a:xfrm>
              <a:off x="5556" y="3331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36" name="Line 2016"/>
            <p:cNvSpPr>
              <a:spLocks noChangeShapeType="1"/>
            </p:cNvSpPr>
            <p:nvPr userDrawn="1"/>
          </p:nvSpPr>
          <p:spPr bwMode="auto">
            <a:xfrm>
              <a:off x="3059" y="3985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37" name="Line 2017"/>
            <p:cNvSpPr>
              <a:spLocks noChangeShapeType="1"/>
            </p:cNvSpPr>
            <p:nvPr userDrawn="1"/>
          </p:nvSpPr>
          <p:spPr bwMode="auto">
            <a:xfrm>
              <a:off x="3059" y="3980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38" name="Line 2018"/>
            <p:cNvSpPr>
              <a:spLocks noChangeShapeType="1"/>
            </p:cNvSpPr>
            <p:nvPr userDrawn="1"/>
          </p:nvSpPr>
          <p:spPr bwMode="auto">
            <a:xfrm>
              <a:off x="4633" y="4178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39" name="Line 2019"/>
            <p:cNvSpPr>
              <a:spLocks noChangeShapeType="1"/>
            </p:cNvSpPr>
            <p:nvPr userDrawn="1"/>
          </p:nvSpPr>
          <p:spPr bwMode="auto">
            <a:xfrm>
              <a:off x="4566" y="4178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40" name="Line 2020"/>
            <p:cNvSpPr>
              <a:spLocks noChangeShapeType="1"/>
            </p:cNvSpPr>
            <p:nvPr userDrawn="1"/>
          </p:nvSpPr>
          <p:spPr bwMode="auto">
            <a:xfrm>
              <a:off x="4642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41" name="Line 2021"/>
            <p:cNvSpPr>
              <a:spLocks noChangeShapeType="1"/>
            </p:cNvSpPr>
            <p:nvPr userDrawn="1"/>
          </p:nvSpPr>
          <p:spPr bwMode="auto">
            <a:xfrm>
              <a:off x="4671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42" name="Line 2022"/>
            <p:cNvSpPr>
              <a:spLocks noChangeShapeType="1"/>
            </p:cNvSpPr>
            <p:nvPr userDrawn="1"/>
          </p:nvSpPr>
          <p:spPr bwMode="auto">
            <a:xfrm>
              <a:off x="4612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43" name="Line 2023"/>
            <p:cNvSpPr>
              <a:spLocks noChangeShapeType="1"/>
            </p:cNvSpPr>
            <p:nvPr userDrawn="1"/>
          </p:nvSpPr>
          <p:spPr bwMode="auto">
            <a:xfrm>
              <a:off x="4671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44" name="Line 2024"/>
            <p:cNvSpPr>
              <a:spLocks noChangeShapeType="1"/>
            </p:cNvSpPr>
            <p:nvPr userDrawn="1"/>
          </p:nvSpPr>
          <p:spPr bwMode="auto">
            <a:xfrm>
              <a:off x="4675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45" name="Line 2025"/>
            <p:cNvSpPr>
              <a:spLocks noChangeShapeType="1"/>
            </p:cNvSpPr>
            <p:nvPr userDrawn="1"/>
          </p:nvSpPr>
          <p:spPr bwMode="auto">
            <a:xfrm>
              <a:off x="4576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46" name="Line 2026"/>
            <p:cNvSpPr>
              <a:spLocks noChangeShapeType="1"/>
            </p:cNvSpPr>
            <p:nvPr userDrawn="1"/>
          </p:nvSpPr>
          <p:spPr bwMode="auto">
            <a:xfrm>
              <a:off x="4568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47" name="Line 2027"/>
            <p:cNvSpPr>
              <a:spLocks noChangeShapeType="1"/>
            </p:cNvSpPr>
            <p:nvPr userDrawn="1"/>
          </p:nvSpPr>
          <p:spPr bwMode="auto">
            <a:xfrm>
              <a:off x="4642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48" name="Line 2028"/>
            <p:cNvSpPr>
              <a:spLocks noChangeShapeType="1"/>
            </p:cNvSpPr>
            <p:nvPr userDrawn="1"/>
          </p:nvSpPr>
          <p:spPr bwMode="auto">
            <a:xfrm>
              <a:off x="4923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49" name="Line 2029"/>
            <p:cNvSpPr>
              <a:spLocks noChangeShapeType="1"/>
            </p:cNvSpPr>
            <p:nvPr userDrawn="1"/>
          </p:nvSpPr>
          <p:spPr bwMode="auto">
            <a:xfrm>
              <a:off x="4970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50" name="Line 2030"/>
            <p:cNvSpPr>
              <a:spLocks noChangeShapeType="1"/>
            </p:cNvSpPr>
            <p:nvPr userDrawn="1"/>
          </p:nvSpPr>
          <p:spPr bwMode="auto">
            <a:xfrm>
              <a:off x="4923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51" name="Line 2031"/>
            <p:cNvSpPr>
              <a:spLocks noChangeShapeType="1"/>
            </p:cNvSpPr>
            <p:nvPr userDrawn="1"/>
          </p:nvSpPr>
          <p:spPr bwMode="auto">
            <a:xfrm>
              <a:off x="4877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52" name="Line 2032"/>
            <p:cNvSpPr>
              <a:spLocks noChangeShapeType="1"/>
            </p:cNvSpPr>
            <p:nvPr userDrawn="1"/>
          </p:nvSpPr>
          <p:spPr bwMode="auto">
            <a:xfrm>
              <a:off x="4860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53" name="Line 2033"/>
            <p:cNvSpPr>
              <a:spLocks noChangeShapeType="1"/>
            </p:cNvSpPr>
            <p:nvPr userDrawn="1"/>
          </p:nvSpPr>
          <p:spPr bwMode="auto">
            <a:xfrm>
              <a:off x="4877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54" name="Line 2034"/>
            <p:cNvSpPr>
              <a:spLocks noChangeShapeType="1"/>
            </p:cNvSpPr>
            <p:nvPr userDrawn="1"/>
          </p:nvSpPr>
          <p:spPr bwMode="auto">
            <a:xfrm>
              <a:off x="4555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55" name="Line 2035"/>
            <p:cNvSpPr>
              <a:spLocks noChangeShapeType="1"/>
            </p:cNvSpPr>
            <p:nvPr userDrawn="1"/>
          </p:nvSpPr>
          <p:spPr bwMode="auto">
            <a:xfrm>
              <a:off x="4549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56" name="Line 2036"/>
            <p:cNvSpPr>
              <a:spLocks noChangeShapeType="1"/>
            </p:cNvSpPr>
            <p:nvPr userDrawn="1"/>
          </p:nvSpPr>
          <p:spPr bwMode="auto">
            <a:xfrm>
              <a:off x="4587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57" name="Line 2037"/>
            <p:cNvSpPr>
              <a:spLocks noChangeShapeType="1"/>
            </p:cNvSpPr>
            <p:nvPr userDrawn="1"/>
          </p:nvSpPr>
          <p:spPr bwMode="auto">
            <a:xfrm>
              <a:off x="4549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58" name="Line 2038"/>
            <p:cNvSpPr>
              <a:spLocks noChangeShapeType="1"/>
            </p:cNvSpPr>
            <p:nvPr userDrawn="1"/>
          </p:nvSpPr>
          <p:spPr bwMode="auto">
            <a:xfrm>
              <a:off x="5140" y="3226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59" name="Line 2039"/>
            <p:cNvSpPr>
              <a:spLocks noChangeShapeType="1"/>
            </p:cNvSpPr>
            <p:nvPr userDrawn="1"/>
          </p:nvSpPr>
          <p:spPr bwMode="auto">
            <a:xfrm>
              <a:off x="4833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60" name="Line 2040"/>
            <p:cNvSpPr>
              <a:spLocks noChangeShapeType="1"/>
            </p:cNvSpPr>
            <p:nvPr userDrawn="1"/>
          </p:nvSpPr>
          <p:spPr bwMode="auto">
            <a:xfrm>
              <a:off x="4791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61" name="Line 2041"/>
            <p:cNvSpPr>
              <a:spLocks noChangeShapeType="1"/>
            </p:cNvSpPr>
            <p:nvPr userDrawn="1"/>
          </p:nvSpPr>
          <p:spPr bwMode="auto">
            <a:xfrm>
              <a:off x="4711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62" name="Line 2042"/>
            <p:cNvSpPr>
              <a:spLocks noChangeShapeType="1"/>
            </p:cNvSpPr>
            <p:nvPr userDrawn="1"/>
          </p:nvSpPr>
          <p:spPr bwMode="auto">
            <a:xfrm>
              <a:off x="4675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63" name="Line 2043"/>
            <p:cNvSpPr>
              <a:spLocks noChangeShapeType="1"/>
            </p:cNvSpPr>
            <p:nvPr userDrawn="1"/>
          </p:nvSpPr>
          <p:spPr bwMode="auto">
            <a:xfrm>
              <a:off x="4555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64" name="Line 2044"/>
            <p:cNvSpPr>
              <a:spLocks noChangeShapeType="1"/>
            </p:cNvSpPr>
            <p:nvPr userDrawn="1"/>
          </p:nvSpPr>
          <p:spPr bwMode="auto">
            <a:xfrm>
              <a:off x="4555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65" name="Line 2045"/>
            <p:cNvSpPr>
              <a:spLocks noChangeShapeType="1"/>
            </p:cNvSpPr>
            <p:nvPr userDrawn="1"/>
          </p:nvSpPr>
          <p:spPr bwMode="auto">
            <a:xfrm>
              <a:off x="4753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66" name="Line 2046"/>
            <p:cNvSpPr>
              <a:spLocks noChangeShapeType="1"/>
            </p:cNvSpPr>
            <p:nvPr userDrawn="1"/>
          </p:nvSpPr>
          <p:spPr bwMode="auto">
            <a:xfrm>
              <a:off x="4751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167" name="Line 2047"/>
            <p:cNvSpPr>
              <a:spLocks noChangeShapeType="1"/>
            </p:cNvSpPr>
            <p:nvPr userDrawn="1"/>
          </p:nvSpPr>
          <p:spPr bwMode="auto">
            <a:xfrm>
              <a:off x="4751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192" name="Line 2048"/>
            <p:cNvSpPr>
              <a:spLocks noChangeShapeType="1"/>
            </p:cNvSpPr>
            <p:nvPr userDrawn="1"/>
          </p:nvSpPr>
          <p:spPr bwMode="auto">
            <a:xfrm>
              <a:off x="4711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193" name="Line 2049"/>
            <p:cNvSpPr>
              <a:spLocks noChangeShapeType="1"/>
            </p:cNvSpPr>
            <p:nvPr userDrawn="1"/>
          </p:nvSpPr>
          <p:spPr bwMode="auto">
            <a:xfrm>
              <a:off x="4791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194" name="Line 2050"/>
            <p:cNvSpPr>
              <a:spLocks noChangeShapeType="1"/>
            </p:cNvSpPr>
            <p:nvPr userDrawn="1"/>
          </p:nvSpPr>
          <p:spPr bwMode="auto">
            <a:xfrm>
              <a:off x="5140" y="3226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195" name="Line 2051"/>
            <p:cNvSpPr>
              <a:spLocks noChangeShapeType="1"/>
            </p:cNvSpPr>
            <p:nvPr userDrawn="1"/>
          </p:nvSpPr>
          <p:spPr bwMode="auto">
            <a:xfrm>
              <a:off x="5140" y="3226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196" name="Line 2052"/>
            <p:cNvSpPr>
              <a:spLocks noChangeShapeType="1"/>
            </p:cNvSpPr>
            <p:nvPr userDrawn="1"/>
          </p:nvSpPr>
          <p:spPr bwMode="auto">
            <a:xfrm>
              <a:off x="5140" y="3377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197" name="Line 2053"/>
            <p:cNvSpPr>
              <a:spLocks noChangeShapeType="1"/>
            </p:cNvSpPr>
            <p:nvPr userDrawn="1"/>
          </p:nvSpPr>
          <p:spPr bwMode="auto">
            <a:xfrm>
              <a:off x="5140" y="3413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198" name="Line 2054"/>
            <p:cNvSpPr>
              <a:spLocks noChangeShapeType="1"/>
            </p:cNvSpPr>
            <p:nvPr userDrawn="1"/>
          </p:nvSpPr>
          <p:spPr bwMode="auto">
            <a:xfrm>
              <a:off x="5140" y="3413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199" name="Line 2055"/>
            <p:cNvSpPr>
              <a:spLocks noChangeShapeType="1"/>
            </p:cNvSpPr>
            <p:nvPr userDrawn="1"/>
          </p:nvSpPr>
          <p:spPr bwMode="auto">
            <a:xfrm>
              <a:off x="5140" y="3453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00" name="Line 2056"/>
            <p:cNvSpPr>
              <a:spLocks noChangeShapeType="1"/>
            </p:cNvSpPr>
            <p:nvPr userDrawn="1"/>
          </p:nvSpPr>
          <p:spPr bwMode="auto">
            <a:xfrm>
              <a:off x="4995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01" name="Line 2057"/>
            <p:cNvSpPr>
              <a:spLocks noChangeShapeType="1"/>
            </p:cNvSpPr>
            <p:nvPr userDrawn="1"/>
          </p:nvSpPr>
          <p:spPr bwMode="auto">
            <a:xfrm>
              <a:off x="5140" y="3726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02" name="Line 2058"/>
            <p:cNvSpPr>
              <a:spLocks noChangeShapeType="1"/>
            </p:cNvSpPr>
            <p:nvPr userDrawn="1"/>
          </p:nvSpPr>
          <p:spPr bwMode="auto">
            <a:xfrm>
              <a:off x="5140" y="334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03" name="Line 2059"/>
            <p:cNvSpPr>
              <a:spLocks noChangeShapeType="1"/>
            </p:cNvSpPr>
            <p:nvPr userDrawn="1"/>
          </p:nvSpPr>
          <p:spPr bwMode="auto">
            <a:xfrm>
              <a:off x="5140" y="3346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04" name="Line 2060"/>
            <p:cNvSpPr>
              <a:spLocks noChangeShapeType="1"/>
            </p:cNvSpPr>
            <p:nvPr userDrawn="1"/>
          </p:nvSpPr>
          <p:spPr bwMode="auto">
            <a:xfrm>
              <a:off x="5140" y="3346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05" name="Line 2061"/>
            <p:cNvSpPr>
              <a:spLocks noChangeShapeType="1"/>
            </p:cNvSpPr>
            <p:nvPr userDrawn="1"/>
          </p:nvSpPr>
          <p:spPr bwMode="auto">
            <a:xfrm>
              <a:off x="5140" y="3377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06" name="Line 2062"/>
            <p:cNvSpPr>
              <a:spLocks noChangeShapeType="1"/>
            </p:cNvSpPr>
            <p:nvPr userDrawn="1"/>
          </p:nvSpPr>
          <p:spPr bwMode="auto">
            <a:xfrm>
              <a:off x="5140" y="3453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07" name="Line 2063"/>
            <p:cNvSpPr>
              <a:spLocks noChangeShapeType="1"/>
            </p:cNvSpPr>
            <p:nvPr userDrawn="1"/>
          </p:nvSpPr>
          <p:spPr bwMode="auto">
            <a:xfrm>
              <a:off x="5140" y="3495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08" name="Line 2064"/>
            <p:cNvSpPr>
              <a:spLocks noChangeShapeType="1"/>
            </p:cNvSpPr>
            <p:nvPr userDrawn="1"/>
          </p:nvSpPr>
          <p:spPr bwMode="auto">
            <a:xfrm>
              <a:off x="5140" y="3312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09" name="Line 2065"/>
            <p:cNvSpPr>
              <a:spLocks noChangeShapeType="1"/>
            </p:cNvSpPr>
            <p:nvPr userDrawn="1"/>
          </p:nvSpPr>
          <p:spPr bwMode="auto">
            <a:xfrm>
              <a:off x="5140" y="334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10" name="Line 2066"/>
            <p:cNvSpPr>
              <a:spLocks noChangeShapeType="1"/>
            </p:cNvSpPr>
            <p:nvPr userDrawn="1"/>
          </p:nvSpPr>
          <p:spPr bwMode="auto">
            <a:xfrm>
              <a:off x="5140" y="3629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11" name="Line 2067"/>
            <p:cNvSpPr>
              <a:spLocks noChangeShapeType="1"/>
            </p:cNvSpPr>
            <p:nvPr userDrawn="1"/>
          </p:nvSpPr>
          <p:spPr bwMode="auto">
            <a:xfrm>
              <a:off x="5140" y="3678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12" name="Line 2068"/>
            <p:cNvSpPr>
              <a:spLocks noChangeShapeType="1"/>
            </p:cNvSpPr>
            <p:nvPr userDrawn="1"/>
          </p:nvSpPr>
          <p:spPr bwMode="auto">
            <a:xfrm>
              <a:off x="5140" y="3495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13" name="Line 2069"/>
            <p:cNvSpPr>
              <a:spLocks noChangeShapeType="1"/>
            </p:cNvSpPr>
            <p:nvPr userDrawn="1"/>
          </p:nvSpPr>
          <p:spPr bwMode="auto">
            <a:xfrm>
              <a:off x="5140" y="3537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14" name="Line 2070"/>
            <p:cNvSpPr>
              <a:spLocks noChangeShapeType="1"/>
            </p:cNvSpPr>
            <p:nvPr userDrawn="1"/>
          </p:nvSpPr>
          <p:spPr bwMode="auto">
            <a:xfrm>
              <a:off x="5140" y="3678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15" name="Line 2071"/>
            <p:cNvSpPr>
              <a:spLocks noChangeShapeType="1"/>
            </p:cNvSpPr>
            <p:nvPr userDrawn="1"/>
          </p:nvSpPr>
          <p:spPr bwMode="auto">
            <a:xfrm>
              <a:off x="5140" y="3726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16" name="Line 2072"/>
            <p:cNvSpPr>
              <a:spLocks noChangeShapeType="1"/>
            </p:cNvSpPr>
            <p:nvPr userDrawn="1"/>
          </p:nvSpPr>
          <p:spPr bwMode="auto">
            <a:xfrm>
              <a:off x="5140" y="3583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17" name="Line 2073"/>
            <p:cNvSpPr>
              <a:spLocks noChangeShapeType="1"/>
            </p:cNvSpPr>
            <p:nvPr userDrawn="1"/>
          </p:nvSpPr>
          <p:spPr bwMode="auto">
            <a:xfrm>
              <a:off x="5140" y="3629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18" name="Line 2074"/>
            <p:cNvSpPr>
              <a:spLocks noChangeShapeType="1"/>
            </p:cNvSpPr>
            <p:nvPr userDrawn="1"/>
          </p:nvSpPr>
          <p:spPr bwMode="auto">
            <a:xfrm>
              <a:off x="5140" y="3537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19" name="Line 2075"/>
            <p:cNvSpPr>
              <a:spLocks noChangeShapeType="1"/>
            </p:cNvSpPr>
            <p:nvPr userDrawn="1"/>
          </p:nvSpPr>
          <p:spPr bwMode="auto">
            <a:xfrm>
              <a:off x="5140" y="3583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20" name="Line 2076"/>
            <p:cNvSpPr>
              <a:spLocks noChangeShapeType="1"/>
            </p:cNvSpPr>
            <p:nvPr userDrawn="1"/>
          </p:nvSpPr>
          <p:spPr bwMode="auto">
            <a:xfrm>
              <a:off x="4568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21" name="Line 2077"/>
            <p:cNvSpPr>
              <a:spLocks noChangeShapeType="1"/>
            </p:cNvSpPr>
            <p:nvPr userDrawn="1"/>
          </p:nvSpPr>
          <p:spPr bwMode="auto">
            <a:xfrm>
              <a:off x="4555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22" name="Line 2078"/>
            <p:cNvSpPr>
              <a:spLocks noChangeShapeType="1"/>
            </p:cNvSpPr>
            <p:nvPr userDrawn="1"/>
          </p:nvSpPr>
          <p:spPr bwMode="auto">
            <a:xfrm>
              <a:off x="5140" y="3285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23" name="Line 2079"/>
            <p:cNvSpPr>
              <a:spLocks noChangeShapeType="1"/>
            </p:cNvSpPr>
            <p:nvPr userDrawn="1"/>
          </p:nvSpPr>
          <p:spPr bwMode="auto">
            <a:xfrm>
              <a:off x="5140" y="326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24" name="Line 2080"/>
            <p:cNvSpPr>
              <a:spLocks noChangeShapeType="1"/>
            </p:cNvSpPr>
            <p:nvPr userDrawn="1"/>
          </p:nvSpPr>
          <p:spPr bwMode="auto">
            <a:xfrm>
              <a:off x="5140" y="3258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25" name="Line 2081"/>
            <p:cNvSpPr>
              <a:spLocks noChangeShapeType="1"/>
            </p:cNvSpPr>
            <p:nvPr userDrawn="1"/>
          </p:nvSpPr>
          <p:spPr bwMode="auto">
            <a:xfrm>
              <a:off x="5140" y="326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26" name="Line 2082"/>
            <p:cNvSpPr>
              <a:spLocks noChangeShapeType="1"/>
            </p:cNvSpPr>
            <p:nvPr userDrawn="1"/>
          </p:nvSpPr>
          <p:spPr bwMode="auto">
            <a:xfrm>
              <a:off x="4576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27" name="Line 2083"/>
            <p:cNvSpPr>
              <a:spLocks noChangeShapeType="1"/>
            </p:cNvSpPr>
            <p:nvPr userDrawn="1"/>
          </p:nvSpPr>
          <p:spPr bwMode="auto">
            <a:xfrm>
              <a:off x="4587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28" name="Line 2084"/>
            <p:cNvSpPr>
              <a:spLocks noChangeShapeType="1"/>
            </p:cNvSpPr>
            <p:nvPr userDrawn="1"/>
          </p:nvSpPr>
          <p:spPr bwMode="auto">
            <a:xfrm>
              <a:off x="4833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29" name="Line 2085"/>
            <p:cNvSpPr>
              <a:spLocks noChangeShapeType="1"/>
            </p:cNvSpPr>
            <p:nvPr userDrawn="1"/>
          </p:nvSpPr>
          <p:spPr bwMode="auto">
            <a:xfrm>
              <a:off x="4860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30" name="Line 2086"/>
            <p:cNvSpPr>
              <a:spLocks noChangeShapeType="1"/>
            </p:cNvSpPr>
            <p:nvPr userDrawn="1"/>
          </p:nvSpPr>
          <p:spPr bwMode="auto">
            <a:xfrm>
              <a:off x="4970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31" name="Line 2087"/>
            <p:cNvSpPr>
              <a:spLocks noChangeShapeType="1"/>
            </p:cNvSpPr>
            <p:nvPr userDrawn="1"/>
          </p:nvSpPr>
          <p:spPr bwMode="auto">
            <a:xfrm>
              <a:off x="4995" y="3774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32" name="Line 2088"/>
            <p:cNvSpPr>
              <a:spLocks noChangeShapeType="1"/>
            </p:cNvSpPr>
            <p:nvPr userDrawn="1"/>
          </p:nvSpPr>
          <p:spPr bwMode="auto">
            <a:xfrm>
              <a:off x="5140" y="3258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33" name="Line 2089"/>
            <p:cNvSpPr>
              <a:spLocks noChangeShapeType="1"/>
            </p:cNvSpPr>
            <p:nvPr userDrawn="1"/>
          </p:nvSpPr>
          <p:spPr bwMode="auto">
            <a:xfrm>
              <a:off x="5140" y="3245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34" name="Line 2090"/>
            <p:cNvSpPr>
              <a:spLocks noChangeShapeType="1"/>
            </p:cNvSpPr>
            <p:nvPr userDrawn="1"/>
          </p:nvSpPr>
          <p:spPr bwMode="auto">
            <a:xfrm>
              <a:off x="5140" y="3285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35" name="Line 2091"/>
            <p:cNvSpPr>
              <a:spLocks noChangeShapeType="1"/>
            </p:cNvSpPr>
            <p:nvPr userDrawn="1"/>
          </p:nvSpPr>
          <p:spPr bwMode="auto">
            <a:xfrm>
              <a:off x="5140" y="3293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36" name="Line 2092"/>
            <p:cNvSpPr>
              <a:spLocks noChangeShapeType="1"/>
            </p:cNvSpPr>
            <p:nvPr userDrawn="1"/>
          </p:nvSpPr>
          <p:spPr bwMode="auto">
            <a:xfrm>
              <a:off x="5140" y="3293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37" name="Line 2093"/>
            <p:cNvSpPr>
              <a:spLocks noChangeShapeType="1"/>
            </p:cNvSpPr>
            <p:nvPr userDrawn="1"/>
          </p:nvSpPr>
          <p:spPr bwMode="auto">
            <a:xfrm>
              <a:off x="5140" y="3312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38" name="Line 2094"/>
            <p:cNvSpPr>
              <a:spLocks noChangeShapeType="1"/>
            </p:cNvSpPr>
            <p:nvPr userDrawn="1"/>
          </p:nvSpPr>
          <p:spPr bwMode="auto">
            <a:xfrm>
              <a:off x="5140" y="3245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39" name="Line 2095"/>
            <p:cNvSpPr>
              <a:spLocks noChangeShapeType="1"/>
            </p:cNvSpPr>
            <p:nvPr userDrawn="1"/>
          </p:nvSpPr>
          <p:spPr bwMode="auto">
            <a:xfrm>
              <a:off x="5140" y="3237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40" name="Line 2096"/>
            <p:cNvSpPr>
              <a:spLocks noChangeShapeType="1"/>
            </p:cNvSpPr>
            <p:nvPr userDrawn="1"/>
          </p:nvSpPr>
          <p:spPr bwMode="auto">
            <a:xfrm>
              <a:off x="5140" y="3232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41" name="Line 2097"/>
            <p:cNvSpPr>
              <a:spLocks noChangeShapeType="1"/>
            </p:cNvSpPr>
            <p:nvPr userDrawn="1"/>
          </p:nvSpPr>
          <p:spPr bwMode="auto">
            <a:xfrm>
              <a:off x="5140" y="3226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42" name="Line 2098"/>
            <p:cNvSpPr>
              <a:spLocks noChangeShapeType="1"/>
            </p:cNvSpPr>
            <p:nvPr userDrawn="1"/>
          </p:nvSpPr>
          <p:spPr bwMode="auto">
            <a:xfrm>
              <a:off x="5140" y="3237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43" name="Line 2099"/>
            <p:cNvSpPr>
              <a:spLocks noChangeShapeType="1"/>
            </p:cNvSpPr>
            <p:nvPr userDrawn="1"/>
          </p:nvSpPr>
          <p:spPr bwMode="auto">
            <a:xfrm>
              <a:off x="5140" y="3232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4244" name="Rectangle 2100"/>
          <p:cNvSpPr>
            <a:spLocks noGrp="1" noChangeArrowheads="1"/>
          </p:cNvSpPr>
          <p:nvPr>
            <p:ph type="ctrTitle" sz="quarter"/>
          </p:nvPr>
        </p:nvSpPr>
        <p:spPr>
          <a:xfrm>
            <a:off x="2108200" y="2578100"/>
            <a:ext cx="5689600" cy="13716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4245" name="Rectangle 210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0900" y="3987800"/>
            <a:ext cx="5689600" cy="990600"/>
          </a:xfrm>
        </p:spPr>
        <p:txBody>
          <a:bodyPr/>
          <a:lstStyle>
            <a:lvl1pPr marL="0" indent="0">
              <a:buFont typeface="Wingdings" pitchFamily="2" charset="2"/>
              <a:buNone/>
              <a:defRPr b="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64246" name="Rectangle 2102"/>
          <p:cNvSpPr>
            <a:spLocks noGrp="1" noChangeArrowheads="1"/>
          </p:cNvSpPr>
          <p:nvPr>
            <p:ph type="dt" sz="half" idx="2"/>
          </p:nvPr>
        </p:nvSpPr>
        <p:spPr>
          <a:xfrm>
            <a:off x="4849813" y="6388100"/>
            <a:ext cx="3609975" cy="2095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Presentation title - Date</a:t>
            </a:r>
          </a:p>
        </p:txBody>
      </p:sp>
      <p:sp>
        <p:nvSpPr>
          <p:cNvPr id="264248" name="Text Box 2104"/>
          <p:cNvSpPr txBox="1">
            <a:spLocks noChangeArrowheads="1"/>
          </p:cNvSpPr>
          <p:nvPr/>
        </p:nvSpPr>
        <p:spPr bwMode="auto">
          <a:xfrm>
            <a:off x="4846638" y="6019800"/>
            <a:ext cx="9159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600">
                <a:solidFill>
                  <a:srgbClr val="DA162E"/>
                </a:solidFill>
              </a:rPr>
              <a:t>Unissons nos Talents</a:t>
            </a:r>
          </a:p>
        </p:txBody>
      </p:sp>
      <p:sp>
        <p:nvSpPr>
          <p:cNvPr id="264249" name="Text Box 2105"/>
          <p:cNvSpPr txBox="1">
            <a:spLocks noChangeArrowheads="1"/>
          </p:cNvSpPr>
          <p:nvPr/>
        </p:nvSpPr>
        <p:spPr bwMode="auto">
          <a:xfrm>
            <a:off x="2854325" y="6161088"/>
            <a:ext cx="9969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800" b="1">
                <a:solidFill>
                  <a:srgbClr val="E51519"/>
                </a:solidFill>
              </a:rPr>
              <a:t>T O G E T H E R</a:t>
            </a:r>
          </a:p>
        </p:txBody>
      </p:sp>
      <p:sp>
        <p:nvSpPr>
          <p:cNvPr id="264250" name="Text Box 2106"/>
          <p:cNvSpPr txBox="1">
            <a:spLocks noChangeArrowheads="1"/>
          </p:cNvSpPr>
          <p:nvPr/>
        </p:nvSpPr>
        <p:spPr bwMode="auto">
          <a:xfrm>
            <a:off x="1730375" y="6161088"/>
            <a:ext cx="9350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800" b="1">
                <a:solidFill>
                  <a:srgbClr val="E51519"/>
                </a:solidFill>
              </a:rPr>
              <a:t>T A L E N T E D</a:t>
            </a:r>
          </a:p>
        </p:txBody>
      </p:sp>
      <p:sp>
        <p:nvSpPr>
          <p:cNvPr id="264251" name="Rectangle 2107"/>
          <p:cNvSpPr>
            <a:spLocks noChangeArrowheads="1"/>
          </p:cNvSpPr>
          <p:nvPr/>
        </p:nvSpPr>
        <p:spPr bwMode="auto">
          <a:xfrm>
            <a:off x="2673350" y="6165850"/>
            <a:ext cx="149225" cy="149225"/>
          </a:xfrm>
          <a:prstGeom prst="rect">
            <a:avLst/>
          </a:prstGeom>
          <a:solidFill>
            <a:srgbClr val="E5151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4252" name="Rectangle 2108"/>
          <p:cNvSpPr>
            <a:spLocks noChangeArrowheads="1"/>
          </p:cNvSpPr>
          <p:nvPr/>
        </p:nvSpPr>
        <p:spPr bwMode="auto">
          <a:xfrm>
            <a:off x="2719388" y="6219825"/>
            <a:ext cx="150812" cy="149225"/>
          </a:xfrm>
          <a:prstGeom prst="rect">
            <a:avLst/>
          </a:prstGeom>
          <a:noFill/>
          <a:ln w="12700">
            <a:solidFill>
              <a:srgbClr val="E5151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64254" name="Group 2110"/>
          <p:cNvGrpSpPr>
            <a:grpSpLocks/>
          </p:cNvGrpSpPr>
          <p:nvPr/>
        </p:nvGrpSpPr>
        <p:grpSpPr bwMode="auto">
          <a:xfrm>
            <a:off x="336550" y="663575"/>
            <a:ext cx="730250" cy="712788"/>
            <a:chOff x="212" y="418"/>
            <a:chExt cx="460" cy="449"/>
          </a:xfrm>
        </p:grpSpPr>
        <p:sp>
          <p:nvSpPr>
            <p:cNvPr id="264255" name="Rectangle 2111"/>
            <p:cNvSpPr>
              <a:spLocks noChangeArrowheads="1"/>
            </p:cNvSpPr>
            <p:nvPr/>
          </p:nvSpPr>
          <p:spPr bwMode="auto">
            <a:xfrm>
              <a:off x="324" y="521"/>
              <a:ext cx="348" cy="346"/>
            </a:xfrm>
            <a:prstGeom prst="rect">
              <a:avLst/>
            </a:prstGeom>
            <a:noFill/>
            <a:ln w="12700">
              <a:solidFill>
                <a:srgbClr val="E5151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56" name="Rectangle 2112"/>
            <p:cNvSpPr>
              <a:spLocks noChangeArrowheads="1"/>
            </p:cNvSpPr>
            <p:nvPr/>
          </p:nvSpPr>
          <p:spPr bwMode="auto">
            <a:xfrm>
              <a:off x="212" y="418"/>
              <a:ext cx="345" cy="343"/>
            </a:xfrm>
            <a:prstGeom prst="rect">
              <a:avLst/>
            </a:prstGeom>
            <a:solidFill>
              <a:srgbClr val="E5151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64257" name="Picture 2113" descr="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5563" y="846138"/>
            <a:ext cx="4268787" cy="1322387"/>
          </a:xfrm>
          <a:prstGeom prst="rect">
            <a:avLst/>
          </a:prstGeom>
          <a:noFill/>
        </p:spPr>
      </p:pic>
      <p:sp>
        <p:nvSpPr>
          <p:cNvPr id="264258" name="Rectangle 2114"/>
          <p:cNvSpPr>
            <a:spLocks noChangeArrowheads="1"/>
          </p:cNvSpPr>
          <p:nvPr/>
        </p:nvSpPr>
        <p:spPr bwMode="auto">
          <a:xfrm>
            <a:off x="520700" y="2173288"/>
            <a:ext cx="7650163" cy="889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EF1F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2000">
                <a:solidFill>
                  <a:schemeClr val="tx1"/>
                </a:solidFill>
              </a:rPr>
              <a:t> </a:t>
            </a:r>
          </a:p>
        </p:txBody>
      </p:sp>
      <p:grpSp>
        <p:nvGrpSpPr>
          <p:cNvPr id="264259" name="Group 2115"/>
          <p:cNvGrpSpPr>
            <a:grpSpLocks noChangeAspect="1"/>
          </p:cNvGrpSpPr>
          <p:nvPr/>
        </p:nvGrpSpPr>
        <p:grpSpPr bwMode="auto">
          <a:xfrm>
            <a:off x="704850" y="1522413"/>
            <a:ext cx="1439863" cy="504825"/>
            <a:chOff x="443" y="959"/>
            <a:chExt cx="907" cy="318"/>
          </a:xfrm>
        </p:grpSpPr>
        <p:sp>
          <p:nvSpPr>
            <p:cNvPr id="264260" name="AutoShape 2116"/>
            <p:cNvSpPr>
              <a:spLocks noChangeAspect="1" noChangeArrowheads="1" noTextEdit="1"/>
            </p:cNvSpPr>
            <p:nvPr userDrawn="1"/>
          </p:nvSpPr>
          <p:spPr bwMode="auto">
            <a:xfrm>
              <a:off x="443" y="959"/>
              <a:ext cx="907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61" name="Freeform 2117"/>
            <p:cNvSpPr>
              <a:spLocks/>
            </p:cNvSpPr>
            <p:nvPr userDrawn="1"/>
          </p:nvSpPr>
          <p:spPr bwMode="auto">
            <a:xfrm>
              <a:off x="444" y="958"/>
              <a:ext cx="187" cy="216"/>
            </a:xfrm>
            <a:custGeom>
              <a:avLst/>
              <a:gdLst/>
              <a:ahLst/>
              <a:cxnLst>
                <a:cxn ang="0">
                  <a:pos x="108" y="88"/>
                </a:cxn>
                <a:cxn ang="0">
                  <a:pos x="35" y="49"/>
                </a:cxn>
                <a:cxn ang="0">
                  <a:pos x="50" y="25"/>
                </a:cxn>
                <a:cxn ang="0">
                  <a:pos x="92" y="14"/>
                </a:cxn>
                <a:cxn ang="0">
                  <a:pos x="144" y="42"/>
                </a:cxn>
                <a:cxn ang="0">
                  <a:pos x="160" y="79"/>
                </a:cxn>
                <a:cxn ang="0">
                  <a:pos x="175" y="79"/>
                </a:cxn>
                <a:cxn ang="0">
                  <a:pos x="175" y="13"/>
                </a:cxn>
                <a:cxn ang="0">
                  <a:pos x="173" y="12"/>
                </a:cxn>
                <a:cxn ang="0">
                  <a:pos x="96" y="0"/>
                </a:cxn>
                <a:cxn ang="0">
                  <a:pos x="27" y="16"/>
                </a:cxn>
                <a:cxn ang="0">
                  <a:pos x="0" y="62"/>
                </a:cxn>
                <a:cxn ang="0">
                  <a:pos x="83" y="125"/>
                </a:cxn>
                <a:cxn ang="0">
                  <a:pos x="150" y="168"/>
                </a:cxn>
                <a:cxn ang="0">
                  <a:pos x="88" y="207"/>
                </a:cxn>
                <a:cxn ang="0">
                  <a:pos x="20" y="135"/>
                </a:cxn>
                <a:cxn ang="0">
                  <a:pos x="20" y="132"/>
                </a:cxn>
                <a:cxn ang="0">
                  <a:pos x="4" y="132"/>
                </a:cxn>
                <a:cxn ang="0">
                  <a:pos x="4" y="204"/>
                </a:cxn>
                <a:cxn ang="0">
                  <a:pos x="6" y="205"/>
                </a:cxn>
                <a:cxn ang="0">
                  <a:pos x="83" y="222"/>
                </a:cxn>
                <a:cxn ang="0">
                  <a:pos x="192" y="153"/>
                </a:cxn>
                <a:cxn ang="0">
                  <a:pos x="108" y="88"/>
                </a:cxn>
              </a:cxnLst>
              <a:rect l="0" t="0" r="r" b="b"/>
              <a:pathLst>
                <a:path w="192" h="222">
                  <a:moveTo>
                    <a:pt x="108" y="88"/>
                  </a:moveTo>
                  <a:cubicBezTo>
                    <a:pt x="51" y="73"/>
                    <a:pt x="35" y="67"/>
                    <a:pt x="35" y="49"/>
                  </a:cubicBezTo>
                  <a:cubicBezTo>
                    <a:pt x="35" y="40"/>
                    <a:pt x="41" y="31"/>
                    <a:pt x="50" y="25"/>
                  </a:cubicBezTo>
                  <a:cubicBezTo>
                    <a:pt x="61" y="18"/>
                    <a:pt x="76" y="14"/>
                    <a:pt x="92" y="14"/>
                  </a:cubicBezTo>
                  <a:cubicBezTo>
                    <a:pt x="120" y="14"/>
                    <a:pt x="136" y="22"/>
                    <a:pt x="144" y="42"/>
                  </a:cubicBezTo>
                  <a:cubicBezTo>
                    <a:pt x="160" y="79"/>
                    <a:pt x="160" y="79"/>
                    <a:pt x="160" y="79"/>
                  </a:cubicBezTo>
                  <a:cubicBezTo>
                    <a:pt x="175" y="79"/>
                    <a:pt x="175" y="79"/>
                    <a:pt x="175" y="79"/>
                  </a:cubicBezTo>
                  <a:cubicBezTo>
                    <a:pt x="175" y="13"/>
                    <a:pt x="175" y="13"/>
                    <a:pt x="175" y="13"/>
                  </a:cubicBezTo>
                  <a:cubicBezTo>
                    <a:pt x="173" y="12"/>
                    <a:pt x="173" y="12"/>
                    <a:pt x="173" y="12"/>
                  </a:cubicBezTo>
                  <a:cubicBezTo>
                    <a:pt x="149" y="4"/>
                    <a:pt x="123" y="0"/>
                    <a:pt x="96" y="0"/>
                  </a:cubicBezTo>
                  <a:cubicBezTo>
                    <a:pt x="68" y="0"/>
                    <a:pt x="44" y="5"/>
                    <a:pt x="27" y="16"/>
                  </a:cubicBezTo>
                  <a:cubicBezTo>
                    <a:pt x="9" y="28"/>
                    <a:pt x="0" y="44"/>
                    <a:pt x="0" y="62"/>
                  </a:cubicBezTo>
                  <a:cubicBezTo>
                    <a:pt x="0" y="102"/>
                    <a:pt x="44" y="114"/>
                    <a:pt x="83" y="125"/>
                  </a:cubicBezTo>
                  <a:cubicBezTo>
                    <a:pt x="117" y="134"/>
                    <a:pt x="150" y="143"/>
                    <a:pt x="150" y="168"/>
                  </a:cubicBezTo>
                  <a:cubicBezTo>
                    <a:pt x="150" y="190"/>
                    <a:pt x="123" y="207"/>
                    <a:pt x="88" y="207"/>
                  </a:cubicBezTo>
                  <a:cubicBezTo>
                    <a:pt x="53" y="207"/>
                    <a:pt x="38" y="191"/>
                    <a:pt x="20" y="135"/>
                  </a:cubicBezTo>
                  <a:cubicBezTo>
                    <a:pt x="20" y="132"/>
                    <a:pt x="20" y="132"/>
                    <a:pt x="20" y="132"/>
                  </a:cubicBezTo>
                  <a:cubicBezTo>
                    <a:pt x="4" y="132"/>
                    <a:pt x="4" y="132"/>
                    <a:pt x="4" y="132"/>
                  </a:cubicBezTo>
                  <a:cubicBezTo>
                    <a:pt x="4" y="204"/>
                    <a:pt x="4" y="204"/>
                    <a:pt x="4" y="204"/>
                  </a:cubicBezTo>
                  <a:cubicBezTo>
                    <a:pt x="6" y="205"/>
                    <a:pt x="6" y="205"/>
                    <a:pt x="6" y="205"/>
                  </a:cubicBezTo>
                  <a:cubicBezTo>
                    <a:pt x="25" y="214"/>
                    <a:pt x="59" y="222"/>
                    <a:pt x="83" y="222"/>
                  </a:cubicBezTo>
                  <a:cubicBezTo>
                    <a:pt x="146" y="222"/>
                    <a:pt x="192" y="193"/>
                    <a:pt x="192" y="153"/>
                  </a:cubicBezTo>
                  <a:cubicBezTo>
                    <a:pt x="192" y="116"/>
                    <a:pt x="165" y="104"/>
                    <a:pt x="108" y="88"/>
                  </a:cubicBezTo>
                  <a:close/>
                </a:path>
              </a:pathLst>
            </a:custGeom>
            <a:solidFill>
              <a:srgbClr val="E616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62" name="Freeform 2118"/>
            <p:cNvSpPr>
              <a:spLocks noEditPoints="1"/>
            </p:cNvSpPr>
            <p:nvPr userDrawn="1"/>
          </p:nvSpPr>
          <p:spPr bwMode="auto">
            <a:xfrm>
              <a:off x="650" y="1011"/>
              <a:ext cx="179" cy="163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0" y="84"/>
                </a:cxn>
                <a:cxn ang="0">
                  <a:pos x="92" y="168"/>
                </a:cxn>
                <a:cxn ang="0">
                  <a:pos x="184" y="84"/>
                </a:cxn>
                <a:cxn ang="0">
                  <a:pos x="92" y="0"/>
                </a:cxn>
                <a:cxn ang="0">
                  <a:pos x="92" y="15"/>
                </a:cxn>
                <a:cxn ang="0">
                  <a:pos x="134" y="84"/>
                </a:cxn>
                <a:cxn ang="0">
                  <a:pos x="92" y="153"/>
                </a:cxn>
                <a:cxn ang="0">
                  <a:pos x="50" y="84"/>
                </a:cxn>
                <a:cxn ang="0">
                  <a:pos x="92" y="15"/>
                </a:cxn>
              </a:cxnLst>
              <a:rect l="0" t="0" r="r" b="b"/>
              <a:pathLst>
                <a:path w="184" h="168">
                  <a:moveTo>
                    <a:pt x="92" y="0"/>
                  </a:moveTo>
                  <a:cubicBezTo>
                    <a:pt x="39" y="0"/>
                    <a:pt x="0" y="35"/>
                    <a:pt x="0" y="84"/>
                  </a:cubicBezTo>
                  <a:cubicBezTo>
                    <a:pt x="0" y="132"/>
                    <a:pt x="39" y="168"/>
                    <a:pt x="92" y="168"/>
                  </a:cubicBezTo>
                  <a:cubicBezTo>
                    <a:pt x="145" y="168"/>
                    <a:pt x="184" y="132"/>
                    <a:pt x="184" y="84"/>
                  </a:cubicBezTo>
                  <a:cubicBezTo>
                    <a:pt x="184" y="35"/>
                    <a:pt x="145" y="0"/>
                    <a:pt x="92" y="0"/>
                  </a:cubicBezTo>
                  <a:close/>
                  <a:moveTo>
                    <a:pt x="92" y="15"/>
                  </a:moveTo>
                  <a:cubicBezTo>
                    <a:pt x="118" y="15"/>
                    <a:pt x="134" y="26"/>
                    <a:pt x="134" y="84"/>
                  </a:cubicBezTo>
                  <a:cubicBezTo>
                    <a:pt x="134" y="141"/>
                    <a:pt x="118" y="153"/>
                    <a:pt x="92" y="153"/>
                  </a:cubicBezTo>
                  <a:cubicBezTo>
                    <a:pt x="66" y="153"/>
                    <a:pt x="50" y="141"/>
                    <a:pt x="50" y="84"/>
                  </a:cubicBezTo>
                  <a:cubicBezTo>
                    <a:pt x="50" y="26"/>
                    <a:pt x="66" y="15"/>
                    <a:pt x="92" y="15"/>
                  </a:cubicBezTo>
                  <a:close/>
                </a:path>
              </a:pathLst>
            </a:custGeom>
            <a:solidFill>
              <a:srgbClr val="E616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63" name="Freeform 2119"/>
            <p:cNvSpPr>
              <a:spLocks noEditPoints="1"/>
            </p:cNvSpPr>
            <p:nvPr userDrawn="1"/>
          </p:nvSpPr>
          <p:spPr bwMode="auto">
            <a:xfrm>
              <a:off x="841" y="1011"/>
              <a:ext cx="185" cy="208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64" y="16"/>
                </a:cxn>
                <a:cxn ang="0">
                  <a:pos x="64" y="5"/>
                </a:cxn>
                <a:cxn ang="0">
                  <a:pos x="0" y="5"/>
                </a:cxn>
                <a:cxn ang="0">
                  <a:pos x="0" y="19"/>
                </a:cxn>
                <a:cxn ang="0">
                  <a:pos x="20" y="19"/>
                </a:cxn>
                <a:cxn ang="0">
                  <a:pos x="20" y="200"/>
                </a:cxn>
                <a:cxn ang="0">
                  <a:pos x="0" y="200"/>
                </a:cxn>
                <a:cxn ang="0">
                  <a:pos x="0" y="214"/>
                </a:cxn>
                <a:cxn ang="0">
                  <a:pos x="66" y="214"/>
                </a:cxn>
                <a:cxn ang="0">
                  <a:pos x="66" y="152"/>
                </a:cxn>
                <a:cxn ang="0">
                  <a:pos x="108" y="168"/>
                </a:cxn>
                <a:cxn ang="0">
                  <a:pos x="191" y="84"/>
                </a:cxn>
                <a:cxn ang="0">
                  <a:pos x="109" y="0"/>
                </a:cxn>
                <a:cxn ang="0">
                  <a:pos x="102" y="16"/>
                </a:cxn>
                <a:cxn ang="0">
                  <a:pos x="141" y="84"/>
                </a:cxn>
                <a:cxn ang="0">
                  <a:pos x="104" y="151"/>
                </a:cxn>
                <a:cxn ang="0">
                  <a:pos x="66" y="84"/>
                </a:cxn>
                <a:cxn ang="0">
                  <a:pos x="102" y="16"/>
                </a:cxn>
              </a:cxnLst>
              <a:rect l="0" t="0" r="r" b="b"/>
              <a:pathLst>
                <a:path w="191" h="214">
                  <a:moveTo>
                    <a:pt x="109" y="0"/>
                  </a:moveTo>
                  <a:cubicBezTo>
                    <a:pt x="90" y="0"/>
                    <a:pt x="74" y="6"/>
                    <a:pt x="64" y="16"/>
                  </a:cubicBezTo>
                  <a:cubicBezTo>
                    <a:pt x="64" y="12"/>
                    <a:pt x="64" y="5"/>
                    <a:pt x="64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15" y="19"/>
                    <a:pt x="20" y="19"/>
                  </a:cubicBezTo>
                  <a:cubicBezTo>
                    <a:pt x="20" y="27"/>
                    <a:pt x="20" y="192"/>
                    <a:pt x="20" y="200"/>
                  </a:cubicBezTo>
                  <a:cubicBezTo>
                    <a:pt x="15" y="200"/>
                    <a:pt x="0" y="200"/>
                    <a:pt x="0" y="200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66" y="214"/>
                    <a:pt x="66" y="214"/>
                    <a:pt x="66" y="214"/>
                  </a:cubicBezTo>
                  <a:cubicBezTo>
                    <a:pt x="66" y="214"/>
                    <a:pt x="66" y="166"/>
                    <a:pt x="66" y="152"/>
                  </a:cubicBezTo>
                  <a:cubicBezTo>
                    <a:pt x="76" y="162"/>
                    <a:pt x="90" y="168"/>
                    <a:pt x="108" y="168"/>
                  </a:cubicBezTo>
                  <a:cubicBezTo>
                    <a:pt x="148" y="168"/>
                    <a:pt x="191" y="141"/>
                    <a:pt x="191" y="84"/>
                  </a:cubicBezTo>
                  <a:cubicBezTo>
                    <a:pt x="191" y="34"/>
                    <a:pt x="157" y="0"/>
                    <a:pt x="109" y="0"/>
                  </a:cubicBezTo>
                  <a:close/>
                  <a:moveTo>
                    <a:pt x="102" y="16"/>
                  </a:moveTo>
                  <a:cubicBezTo>
                    <a:pt x="128" y="16"/>
                    <a:pt x="141" y="38"/>
                    <a:pt x="141" y="84"/>
                  </a:cubicBezTo>
                  <a:cubicBezTo>
                    <a:pt x="141" y="140"/>
                    <a:pt x="127" y="151"/>
                    <a:pt x="104" y="151"/>
                  </a:cubicBezTo>
                  <a:cubicBezTo>
                    <a:pt x="86" y="151"/>
                    <a:pt x="66" y="144"/>
                    <a:pt x="66" y="84"/>
                  </a:cubicBezTo>
                  <a:cubicBezTo>
                    <a:pt x="66" y="21"/>
                    <a:pt x="84" y="16"/>
                    <a:pt x="102" y="16"/>
                  </a:cubicBezTo>
                  <a:close/>
                </a:path>
              </a:pathLst>
            </a:custGeom>
            <a:solidFill>
              <a:srgbClr val="E616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64" name="Freeform 2120"/>
            <p:cNvSpPr>
              <a:spLocks/>
            </p:cNvSpPr>
            <p:nvPr userDrawn="1"/>
          </p:nvSpPr>
          <p:spPr bwMode="auto">
            <a:xfrm>
              <a:off x="1045" y="1011"/>
              <a:ext cx="140" cy="158"/>
            </a:xfrm>
            <a:custGeom>
              <a:avLst/>
              <a:gdLst/>
              <a:ahLst/>
              <a:cxnLst>
                <a:cxn ang="0">
                  <a:pos x="141" y="6"/>
                </a:cxn>
                <a:cxn ang="0">
                  <a:pos x="112" y="0"/>
                </a:cxn>
                <a:cxn ang="0">
                  <a:pos x="66" y="18"/>
                </a:cxn>
                <a:cxn ang="0">
                  <a:pos x="66" y="5"/>
                </a:cxn>
                <a:cxn ang="0">
                  <a:pos x="0" y="5"/>
                </a:cxn>
                <a:cxn ang="0">
                  <a:pos x="0" y="19"/>
                </a:cxn>
                <a:cxn ang="0">
                  <a:pos x="21" y="19"/>
                </a:cxn>
                <a:cxn ang="0">
                  <a:pos x="21" y="148"/>
                </a:cxn>
                <a:cxn ang="0">
                  <a:pos x="0" y="148"/>
                </a:cxn>
                <a:cxn ang="0">
                  <a:pos x="0" y="163"/>
                </a:cxn>
                <a:cxn ang="0">
                  <a:pos x="67" y="163"/>
                </a:cxn>
                <a:cxn ang="0">
                  <a:pos x="67" y="63"/>
                </a:cxn>
                <a:cxn ang="0">
                  <a:pos x="96" y="19"/>
                </a:cxn>
                <a:cxn ang="0">
                  <a:pos x="113" y="38"/>
                </a:cxn>
                <a:cxn ang="0">
                  <a:pos x="127" y="67"/>
                </a:cxn>
                <a:cxn ang="0">
                  <a:pos x="144" y="67"/>
                </a:cxn>
                <a:cxn ang="0">
                  <a:pos x="144" y="6"/>
                </a:cxn>
                <a:cxn ang="0">
                  <a:pos x="141" y="6"/>
                </a:cxn>
              </a:cxnLst>
              <a:rect l="0" t="0" r="r" b="b"/>
              <a:pathLst>
                <a:path w="144" h="163">
                  <a:moveTo>
                    <a:pt x="141" y="6"/>
                  </a:moveTo>
                  <a:cubicBezTo>
                    <a:pt x="137" y="4"/>
                    <a:pt x="124" y="0"/>
                    <a:pt x="112" y="0"/>
                  </a:cubicBezTo>
                  <a:cubicBezTo>
                    <a:pt x="91" y="0"/>
                    <a:pt x="76" y="6"/>
                    <a:pt x="66" y="18"/>
                  </a:cubicBezTo>
                  <a:cubicBezTo>
                    <a:pt x="66" y="14"/>
                    <a:pt x="66" y="5"/>
                    <a:pt x="66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16" y="19"/>
                    <a:pt x="21" y="19"/>
                  </a:cubicBezTo>
                  <a:cubicBezTo>
                    <a:pt x="21" y="27"/>
                    <a:pt x="21" y="141"/>
                    <a:pt x="21" y="148"/>
                  </a:cubicBezTo>
                  <a:cubicBezTo>
                    <a:pt x="16" y="148"/>
                    <a:pt x="0" y="148"/>
                    <a:pt x="0" y="148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67" y="163"/>
                    <a:pt x="67" y="163"/>
                    <a:pt x="67" y="163"/>
                  </a:cubicBezTo>
                  <a:cubicBezTo>
                    <a:pt x="67" y="63"/>
                    <a:pt x="67" y="63"/>
                    <a:pt x="67" y="63"/>
                  </a:cubicBezTo>
                  <a:cubicBezTo>
                    <a:pt x="67" y="38"/>
                    <a:pt x="82" y="19"/>
                    <a:pt x="96" y="19"/>
                  </a:cubicBezTo>
                  <a:cubicBezTo>
                    <a:pt x="103" y="19"/>
                    <a:pt x="106" y="22"/>
                    <a:pt x="113" y="38"/>
                  </a:cubicBezTo>
                  <a:cubicBezTo>
                    <a:pt x="127" y="67"/>
                    <a:pt x="127" y="67"/>
                    <a:pt x="127" y="67"/>
                  </a:cubicBezTo>
                  <a:cubicBezTo>
                    <a:pt x="144" y="67"/>
                    <a:pt x="144" y="67"/>
                    <a:pt x="144" y="67"/>
                  </a:cubicBezTo>
                  <a:cubicBezTo>
                    <a:pt x="144" y="6"/>
                    <a:pt x="144" y="6"/>
                    <a:pt x="144" y="6"/>
                  </a:cubicBezTo>
                  <a:lnTo>
                    <a:pt x="141" y="6"/>
                  </a:lnTo>
                  <a:close/>
                </a:path>
              </a:pathLst>
            </a:custGeom>
            <a:solidFill>
              <a:srgbClr val="E616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65" name="Freeform 2121"/>
            <p:cNvSpPr>
              <a:spLocks noEditPoints="1"/>
            </p:cNvSpPr>
            <p:nvPr userDrawn="1"/>
          </p:nvSpPr>
          <p:spPr bwMode="auto">
            <a:xfrm>
              <a:off x="1189" y="1011"/>
              <a:ext cx="162" cy="163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27" y="11"/>
                </a:cxn>
                <a:cxn ang="0">
                  <a:pos x="24" y="12"/>
                </a:cxn>
                <a:cxn ang="0">
                  <a:pos x="24" y="67"/>
                </a:cxn>
                <a:cxn ang="0">
                  <a:pos x="40" y="67"/>
                </a:cxn>
                <a:cxn ang="0">
                  <a:pos x="41" y="64"/>
                </a:cxn>
                <a:cxn ang="0">
                  <a:pos x="92" y="15"/>
                </a:cxn>
                <a:cxn ang="0">
                  <a:pos x="116" y="20"/>
                </a:cxn>
                <a:cxn ang="0">
                  <a:pos x="124" y="37"/>
                </a:cxn>
                <a:cxn ang="0">
                  <a:pos x="124" y="65"/>
                </a:cxn>
                <a:cxn ang="0">
                  <a:pos x="77" y="75"/>
                </a:cxn>
                <a:cxn ang="0">
                  <a:pos x="0" y="123"/>
                </a:cxn>
                <a:cxn ang="0">
                  <a:pos x="65" y="168"/>
                </a:cxn>
                <a:cxn ang="0">
                  <a:pos x="124" y="144"/>
                </a:cxn>
                <a:cxn ang="0">
                  <a:pos x="124" y="163"/>
                </a:cxn>
                <a:cxn ang="0">
                  <a:pos x="167" y="163"/>
                </a:cxn>
                <a:cxn ang="0">
                  <a:pos x="167" y="42"/>
                </a:cxn>
                <a:cxn ang="0">
                  <a:pos x="90" y="0"/>
                </a:cxn>
                <a:cxn ang="0">
                  <a:pos x="77" y="149"/>
                </a:cxn>
                <a:cxn ang="0">
                  <a:pos x="49" y="123"/>
                </a:cxn>
                <a:cxn ang="0">
                  <a:pos x="91" y="88"/>
                </a:cxn>
                <a:cxn ang="0">
                  <a:pos x="124" y="81"/>
                </a:cxn>
                <a:cxn ang="0">
                  <a:pos x="124" y="98"/>
                </a:cxn>
                <a:cxn ang="0">
                  <a:pos x="77" y="149"/>
                </a:cxn>
              </a:cxnLst>
              <a:rect l="0" t="0" r="r" b="b"/>
              <a:pathLst>
                <a:path w="167" h="168">
                  <a:moveTo>
                    <a:pt x="90" y="0"/>
                  </a:moveTo>
                  <a:cubicBezTo>
                    <a:pt x="67" y="0"/>
                    <a:pt x="46" y="5"/>
                    <a:pt x="27" y="11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40" y="67"/>
                    <a:pt x="40" y="67"/>
                    <a:pt x="40" y="67"/>
                  </a:cubicBezTo>
                  <a:cubicBezTo>
                    <a:pt x="41" y="64"/>
                    <a:pt x="41" y="64"/>
                    <a:pt x="41" y="64"/>
                  </a:cubicBezTo>
                  <a:cubicBezTo>
                    <a:pt x="60" y="23"/>
                    <a:pt x="67" y="15"/>
                    <a:pt x="92" y="15"/>
                  </a:cubicBezTo>
                  <a:cubicBezTo>
                    <a:pt x="103" y="15"/>
                    <a:pt x="111" y="16"/>
                    <a:pt x="116" y="20"/>
                  </a:cubicBezTo>
                  <a:cubicBezTo>
                    <a:pt x="121" y="24"/>
                    <a:pt x="124" y="29"/>
                    <a:pt x="124" y="37"/>
                  </a:cubicBezTo>
                  <a:cubicBezTo>
                    <a:pt x="124" y="37"/>
                    <a:pt x="124" y="60"/>
                    <a:pt x="124" y="65"/>
                  </a:cubicBezTo>
                  <a:cubicBezTo>
                    <a:pt x="111" y="70"/>
                    <a:pt x="94" y="72"/>
                    <a:pt x="77" y="75"/>
                  </a:cubicBezTo>
                  <a:cubicBezTo>
                    <a:pt x="41" y="79"/>
                    <a:pt x="0" y="84"/>
                    <a:pt x="0" y="123"/>
                  </a:cubicBezTo>
                  <a:cubicBezTo>
                    <a:pt x="0" y="150"/>
                    <a:pt x="26" y="168"/>
                    <a:pt x="65" y="168"/>
                  </a:cubicBezTo>
                  <a:cubicBezTo>
                    <a:pt x="90" y="168"/>
                    <a:pt x="111" y="159"/>
                    <a:pt x="124" y="144"/>
                  </a:cubicBezTo>
                  <a:cubicBezTo>
                    <a:pt x="124" y="151"/>
                    <a:pt x="124" y="163"/>
                    <a:pt x="124" y="163"/>
                  </a:cubicBezTo>
                  <a:cubicBezTo>
                    <a:pt x="167" y="163"/>
                    <a:pt x="167" y="163"/>
                    <a:pt x="167" y="163"/>
                  </a:cubicBezTo>
                  <a:cubicBezTo>
                    <a:pt x="167" y="42"/>
                    <a:pt x="167" y="42"/>
                    <a:pt x="167" y="42"/>
                  </a:cubicBezTo>
                  <a:cubicBezTo>
                    <a:pt x="167" y="21"/>
                    <a:pt x="143" y="0"/>
                    <a:pt x="90" y="0"/>
                  </a:cubicBezTo>
                  <a:close/>
                  <a:moveTo>
                    <a:pt x="77" y="149"/>
                  </a:moveTo>
                  <a:cubicBezTo>
                    <a:pt x="57" y="149"/>
                    <a:pt x="49" y="141"/>
                    <a:pt x="49" y="123"/>
                  </a:cubicBezTo>
                  <a:cubicBezTo>
                    <a:pt x="49" y="96"/>
                    <a:pt x="64" y="93"/>
                    <a:pt x="91" y="88"/>
                  </a:cubicBezTo>
                  <a:cubicBezTo>
                    <a:pt x="101" y="87"/>
                    <a:pt x="112" y="84"/>
                    <a:pt x="124" y="81"/>
                  </a:cubicBezTo>
                  <a:cubicBezTo>
                    <a:pt x="124" y="87"/>
                    <a:pt x="124" y="98"/>
                    <a:pt x="124" y="98"/>
                  </a:cubicBezTo>
                  <a:cubicBezTo>
                    <a:pt x="124" y="128"/>
                    <a:pt x="105" y="148"/>
                    <a:pt x="77" y="149"/>
                  </a:cubicBezTo>
                  <a:close/>
                </a:path>
              </a:pathLst>
            </a:custGeom>
            <a:solidFill>
              <a:srgbClr val="E616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66" name="Rectangle 2122"/>
            <p:cNvSpPr>
              <a:spLocks noChangeArrowheads="1"/>
            </p:cNvSpPr>
            <p:nvPr userDrawn="1"/>
          </p:nvSpPr>
          <p:spPr bwMode="auto">
            <a:xfrm>
              <a:off x="1309" y="1210"/>
              <a:ext cx="42" cy="42"/>
            </a:xfrm>
            <a:prstGeom prst="rect">
              <a:avLst/>
            </a:prstGeom>
            <a:solidFill>
              <a:srgbClr val="E616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67" name="Freeform 2123"/>
            <p:cNvSpPr>
              <a:spLocks noEditPoints="1"/>
            </p:cNvSpPr>
            <p:nvPr userDrawn="1"/>
          </p:nvSpPr>
          <p:spPr bwMode="auto">
            <a:xfrm>
              <a:off x="944" y="1209"/>
              <a:ext cx="71" cy="68"/>
            </a:xfrm>
            <a:custGeom>
              <a:avLst/>
              <a:gdLst/>
              <a:ahLst/>
              <a:cxnLst>
                <a:cxn ang="0">
                  <a:pos x="58" y="15"/>
                </a:cxn>
                <a:cxn ang="0">
                  <a:pos x="31" y="42"/>
                </a:cxn>
                <a:cxn ang="0">
                  <a:pos x="20" y="30"/>
                </a:cxn>
                <a:cxn ang="0">
                  <a:pos x="46" y="5"/>
                </a:cxn>
                <a:cxn ang="0">
                  <a:pos x="58" y="15"/>
                </a:cxn>
                <a:cxn ang="0">
                  <a:pos x="73" y="1"/>
                </a:cxn>
                <a:cxn ang="0">
                  <a:pos x="62" y="1"/>
                </a:cxn>
                <a:cxn ang="0">
                  <a:pos x="61" y="6"/>
                </a:cxn>
                <a:cxn ang="0">
                  <a:pos x="61" y="6"/>
                </a:cxn>
                <a:cxn ang="0">
                  <a:pos x="46" y="0"/>
                </a:cxn>
                <a:cxn ang="0">
                  <a:pos x="8" y="31"/>
                </a:cxn>
                <a:cxn ang="0">
                  <a:pos x="27" y="48"/>
                </a:cxn>
                <a:cxn ang="0">
                  <a:pos x="52" y="38"/>
                </a:cxn>
                <a:cxn ang="0">
                  <a:pos x="52" y="38"/>
                </a:cxn>
                <a:cxn ang="0">
                  <a:pos x="50" y="46"/>
                </a:cxn>
                <a:cxn ang="0">
                  <a:pos x="25" y="64"/>
                </a:cxn>
                <a:cxn ang="0">
                  <a:pos x="4" y="60"/>
                </a:cxn>
                <a:cxn ang="0">
                  <a:pos x="0" y="65"/>
                </a:cxn>
                <a:cxn ang="0">
                  <a:pos x="24" y="70"/>
                </a:cxn>
                <a:cxn ang="0">
                  <a:pos x="61" y="45"/>
                </a:cxn>
                <a:cxn ang="0">
                  <a:pos x="73" y="1"/>
                </a:cxn>
              </a:cxnLst>
              <a:rect l="0" t="0" r="r" b="b"/>
              <a:pathLst>
                <a:path w="73" h="70">
                  <a:moveTo>
                    <a:pt x="58" y="15"/>
                  </a:moveTo>
                  <a:cubicBezTo>
                    <a:pt x="56" y="31"/>
                    <a:pt x="42" y="42"/>
                    <a:pt x="31" y="42"/>
                  </a:cubicBezTo>
                  <a:cubicBezTo>
                    <a:pt x="24" y="42"/>
                    <a:pt x="20" y="37"/>
                    <a:pt x="20" y="30"/>
                  </a:cubicBezTo>
                  <a:cubicBezTo>
                    <a:pt x="20" y="15"/>
                    <a:pt x="32" y="5"/>
                    <a:pt x="46" y="5"/>
                  </a:cubicBezTo>
                  <a:cubicBezTo>
                    <a:pt x="53" y="5"/>
                    <a:pt x="59" y="10"/>
                    <a:pt x="58" y="15"/>
                  </a:cubicBezTo>
                  <a:close/>
                  <a:moveTo>
                    <a:pt x="73" y="1"/>
                  </a:moveTo>
                  <a:cubicBezTo>
                    <a:pt x="62" y="1"/>
                    <a:pt x="62" y="1"/>
                    <a:pt x="62" y="1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8" y="2"/>
                    <a:pt x="51" y="0"/>
                    <a:pt x="46" y="0"/>
                  </a:cubicBezTo>
                  <a:cubicBezTo>
                    <a:pt x="25" y="0"/>
                    <a:pt x="8" y="14"/>
                    <a:pt x="8" y="31"/>
                  </a:cubicBezTo>
                  <a:cubicBezTo>
                    <a:pt x="8" y="41"/>
                    <a:pt x="17" y="48"/>
                    <a:pt x="27" y="48"/>
                  </a:cubicBezTo>
                  <a:cubicBezTo>
                    <a:pt x="39" y="48"/>
                    <a:pt x="49" y="41"/>
                    <a:pt x="52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0" y="46"/>
                    <a:pt x="50" y="46"/>
                    <a:pt x="50" y="46"/>
                  </a:cubicBezTo>
                  <a:cubicBezTo>
                    <a:pt x="47" y="58"/>
                    <a:pt x="37" y="64"/>
                    <a:pt x="25" y="64"/>
                  </a:cubicBezTo>
                  <a:cubicBezTo>
                    <a:pt x="17" y="64"/>
                    <a:pt x="11" y="63"/>
                    <a:pt x="4" y="60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6" y="68"/>
                    <a:pt x="15" y="70"/>
                    <a:pt x="24" y="70"/>
                  </a:cubicBezTo>
                  <a:cubicBezTo>
                    <a:pt x="40" y="70"/>
                    <a:pt x="56" y="63"/>
                    <a:pt x="61" y="45"/>
                  </a:cubicBezTo>
                  <a:lnTo>
                    <a:pt x="73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68" name="Freeform 2124"/>
            <p:cNvSpPr>
              <a:spLocks/>
            </p:cNvSpPr>
            <p:nvPr userDrawn="1"/>
          </p:nvSpPr>
          <p:spPr bwMode="auto">
            <a:xfrm>
              <a:off x="1020" y="1209"/>
              <a:ext cx="47" cy="46"/>
            </a:xfrm>
            <a:custGeom>
              <a:avLst/>
              <a:gdLst/>
              <a:ahLst/>
              <a:cxnLst>
                <a:cxn ang="0">
                  <a:pos x="20" y="8"/>
                </a:cxn>
                <a:cxn ang="0">
                  <a:pos x="21" y="8"/>
                </a:cxn>
                <a:cxn ang="0">
                  <a:pos x="39" y="0"/>
                </a:cxn>
                <a:cxn ang="0">
                  <a:pos x="48" y="3"/>
                </a:cxn>
                <a:cxn ang="0">
                  <a:pos x="42" y="8"/>
                </a:cxn>
                <a:cxn ang="0">
                  <a:pos x="35" y="7"/>
                </a:cxn>
                <a:cxn ang="0">
                  <a:pos x="16" y="26"/>
                </a:cxn>
                <a:cxn ang="0">
                  <a:pos x="10" y="47"/>
                </a:cxn>
                <a:cxn ang="0">
                  <a:pos x="0" y="47"/>
                </a:cxn>
                <a:cxn ang="0">
                  <a:pos x="12" y="1"/>
                </a:cxn>
                <a:cxn ang="0">
                  <a:pos x="23" y="1"/>
                </a:cxn>
                <a:cxn ang="0">
                  <a:pos x="20" y="8"/>
                </a:cxn>
              </a:cxnLst>
              <a:rect l="0" t="0" r="r" b="b"/>
              <a:pathLst>
                <a:path w="48" h="47">
                  <a:moveTo>
                    <a:pt x="20" y="8"/>
                  </a:moveTo>
                  <a:cubicBezTo>
                    <a:pt x="21" y="8"/>
                    <a:pt x="21" y="8"/>
                    <a:pt x="21" y="8"/>
                  </a:cubicBezTo>
                  <a:cubicBezTo>
                    <a:pt x="27" y="3"/>
                    <a:pt x="31" y="0"/>
                    <a:pt x="39" y="0"/>
                  </a:cubicBezTo>
                  <a:cubicBezTo>
                    <a:pt x="42" y="0"/>
                    <a:pt x="45" y="1"/>
                    <a:pt x="48" y="3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1" y="7"/>
                    <a:pt x="38" y="7"/>
                    <a:pt x="35" y="7"/>
                  </a:cubicBezTo>
                  <a:cubicBezTo>
                    <a:pt x="27" y="7"/>
                    <a:pt x="20" y="12"/>
                    <a:pt x="16" y="26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23" y="1"/>
                    <a:pt x="23" y="1"/>
                    <a:pt x="23" y="1"/>
                  </a:cubicBezTo>
                  <a:lnTo>
                    <a:pt x="2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69" name="Freeform 2125"/>
            <p:cNvSpPr>
              <a:spLocks noEditPoints="1"/>
            </p:cNvSpPr>
            <p:nvPr userDrawn="1"/>
          </p:nvSpPr>
          <p:spPr bwMode="auto">
            <a:xfrm>
              <a:off x="1067" y="1209"/>
              <a:ext cx="59" cy="47"/>
            </a:xfrm>
            <a:custGeom>
              <a:avLst/>
              <a:gdLst/>
              <a:ahLst/>
              <a:cxnLst>
                <a:cxn ang="0">
                  <a:pos x="35" y="5"/>
                </a:cxn>
                <a:cxn ang="0">
                  <a:pos x="49" y="20"/>
                </a:cxn>
                <a:cxn ang="0">
                  <a:pos x="27" y="42"/>
                </a:cxn>
                <a:cxn ang="0">
                  <a:pos x="11" y="28"/>
                </a:cxn>
                <a:cxn ang="0">
                  <a:pos x="35" y="5"/>
                </a:cxn>
                <a:cxn ang="0">
                  <a:pos x="36" y="0"/>
                </a:cxn>
                <a:cxn ang="0">
                  <a:pos x="0" y="28"/>
                </a:cxn>
                <a:cxn ang="0">
                  <a:pos x="27" y="48"/>
                </a:cxn>
                <a:cxn ang="0">
                  <a:pos x="61" y="20"/>
                </a:cxn>
                <a:cxn ang="0">
                  <a:pos x="36" y="0"/>
                </a:cxn>
              </a:cxnLst>
              <a:rect l="0" t="0" r="r" b="b"/>
              <a:pathLst>
                <a:path w="61" h="48">
                  <a:moveTo>
                    <a:pt x="35" y="5"/>
                  </a:moveTo>
                  <a:cubicBezTo>
                    <a:pt x="49" y="5"/>
                    <a:pt x="49" y="16"/>
                    <a:pt x="49" y="20"/>
                  </a:cubicBezTo>
                  <a:cubicBezTo>
                    <a:pt x="49" y="31"/>
                    <a:pt x="40" y="42"/>
                    <a:pt x="27" y="42"/>
                  </a:cubicBezTo>
                  <a:cubicBezTo>
                    <a:pt x="13" y="42"/>
                    <a:pt x="11" y="31"/>
                    <a:pt x="11" y="28"/>
                  </a:cubicBezTo>
                  <a:cubicBezTo>
                    <a:pt x="11" y="16"/>
                    <a:pt x="20" y="5"/>
                    <a:pt x="35" y="5"/>
                  </a:cubicBezTo>
                  <a:close/>
                  <a:moveTo>
                    <a:pt x="36" y="0"/>
                  </a:moveTo>
                  <a:cubicBezTo>
                    <a:pt x="13" y="0"/>
                    <a:pt x="0" y="14"/>
                    <a:pt x="0" y="28"/>
                  </a:cubicBezTo>
                  <a:cubicBezTo>
                    <a:pt x="0" y="37"/>
                    <a:pt x="7" y="48"/>
                    <a:pt x="27" y="48"/>
                  </a:cubicBezTo>
                  <a:cubicBezTo>
                    <a:pt x="47" y="48"/>
                    <a:pt x="61" y="34"/>
                    <a:pt x="61" y="20"/>
                  </a:cubicBezTo>
                  <a:cubicBezTo>
                    <a:pt x="61" y="7"/>
                    <a:pt x="49" y="0"/>
                    <a:pt x="36" y="0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70" name="Freeform 2126"/>
            <p:cNvSpPr>
              <a:spLocks/>
            </p:cNvSpPr>
            <p:nvPr userDrawn="1"/>
          </p:nvSpPr>
          <p:spPr bwMode="auto">
            <a:xfrm>
              <a:off x="1137" y="1210"/>
              <a:ext cx="62" cy="46"/>
            </a:xfrm>
            <a:custGeom>
              <a:avLst/>
              <a:gdLst/>
              <a:ahLst/>
              <a:cxnLst>
                <a:cxn ang="0">
                  <a:pos x="45" y="32"/>
                </a:cxn>
                <a:cxn ang="0">
                  <a:pos x="45" y="31"/>
                </a:cxn>
                <a:cxn ang="0">
                  <a:pos x="14" y="47"/>
                </a:cxn>
                <a:cxn ang="0">
                  <a:pos x="0" y="37"/>
                </a:cxn>
                <a:cxn ang="0">
                  <a:pos x="2" y="29"/>
                </a:cxn>
                <a:cxn ang="0">
                  <a:pos x="10" y="0"/>
                </a:cxn>
                <a:cxn ang="0">
                  <a:pos x="21" y="0"/>
                </a:cxn>
                <a:cxn ang="0">
                  <a:pos x="13" y="28"/>
                </a:cxn>
                <a:cxn ang="0">
                  <a:pos x="11" y="35"/>
                </a:cxn>
                <a:cxn ang="0">
                  <a:pos x="21" y="41"/>
                </a:cxn>
                <a:cxn ang="0">
                  <a:pos x="49" y="15"/>
                </a:cxn>
                <a:cxn ang="0">
                  <a:pos x="53" y="0"/>
                </a:cxn>
                <a:cxn ang="0">
                  <a:pos x="64" y="0"/>
                </a:cxn>
                <a:cxn ang="0">
                  <a:pos x="51" y="46"/>
                </a:cxn>
                <a:cxn ang="0">
                  <a:pos x="40" y="46"/>
                </a:cxn>
                <a:cxn ang="0">
                  <a:pos x="45" y="32"/>
                </a:cxn>
              </a:cxnLst>
              <a:rect l="0" t="0" r="r" b="b"/>
              <a:pathLst>
                <a:path w="64" h="47">
                  <a:moveTo>
                    <a:pt x="45" y="32"/>
                  </a:moveTo>
                  <a:cubicBezTo>
                    <a:pt x="45" y="31"/>
                    <a:pt x="45" y="31"/>
                    <a:pt x="45" y="31"/>
                  </a:cubicBezTo>
                  <a:cubicBezTo>
                    <a:pt x="39" y="42"/>
                    <a:pt x="25" y="47"/>
                    <a:pt x="14" y="47"/>
                  </a:cubicBezTo>
                  <a:cubicBezTo>
                    <a:pt x="6" y="47"/>
                    <a:pt x="0" y="43"/>
                    <a:pt x="0" y="37"/>
                  </a:cubicBezTo>
                  <a:cubicBezTo>
                    <a:pt x="0" y="34"/>
                    <a:pt x="1" y="32"/>
                    <a:pt x="2" y="29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30"/>
                    <a:pt x="11" y="33"/>
                    <a:pt x="11" y="35"/>
                  </a:cubicBezTo>
                  <a:cubicBezTo>
                    <a:pt x="11" y="39"/>
                    <a:pt x="15" y="41"/>
                    <a:pt x="21" y="41"/>
                  </a:cubicBezTo>
                  <a:cubicBezTo>
                    <a:pt x="31" y="41"/>
                    <a:pt x="46" y="27"/>
                    <a:pt x="49" y="15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51" y="46"/>
                    <a:pt x="51" y="46"/>
                    <a:pt x="51" y="46"/>
                  </a:cubicBezTo>
                  <a:cubicBezTo>
                    <a:pt x="40" y="46"/>
                    <a:pt x="40" y="46"/>
                    <a:pt x="40" y="46"/>
                  </a:cubicBezTo>
                  <a:lnTo>
                    <a:pt x="45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71" name="Freeform 2127"/>
            <p:cNvSpPr>
              <a:spLocks noEditPoints="1"/>
            </p:cNvSpPr>
            <p:nvPr userDrawn="1"/>
          </p:nvSpPr>
          <p:spPr bwMode="auto">
            <a:xfrm>
              <a:off x="1199" y="1209"/>
              <a:ext cx="70" cy="68"/>
            </a:xfrm>
            <a:custGeom>
              <a:avLst/>
              <a:gdLst/>
              <a:ahLst/>
              <a:cxnLst>
                <a:cxn ang="0">
                  <a:pos x="20" y="37"/>
                </a:cxn>
                <a:cxn ang="0">
                  <a:pos x="48" y="6"/>
                </a:cxn>
                <a:cxn ang="0">
                  <a:pos x="60" y="17"/>
                </a:cxn>
                <a:cxn ang="0">
                  <a:pos x="37" y="42"/>
                </a:cxn>
                <a:cxn ang="0">
                  <a:pos x="20" y="37"/>
                </a:cxn>
                <a:cxn ang="0">
                  <a:pos x="30" y="1"/>
                </a:cxn>
                <a:cxn ang="0">
                  <a:pos x="19" y="1"/>
                </a:cxn>
                <a:cxn ang="0">
                  <a:pos x="0" y="70"/>
                </a:cxn>
                <a:cxn ang="0">
                  <a:pos x="11" y="70"/>
                </a:cxn>
                <a:cxn ang="0">
                  <a:pos x="18" y="43"/>
                </a:cxn>
                <a:cxn ang="0">
                  <a:pos x="35" y="48"/>
                </a:cxn>
                <a:cxn ang="0">
                  <a:pos x="72" y="17"/>
                </a:cxn>
                <a:cxn ang="0">
                  <a:pos x="52" y="0"/>
                </a:cxn>
                <a:cxn ang="0">
                  <a:pos x="27" y="11"/>
                </a:cxn>
                <a:cxn ang="0">
                  <a:pos x="27" y="11"/>
                </a:cxn>
                <a:cxn ang="0">
                  <a:pos x="30" y="1"/>
                </a:cxn>
              </a:cxnLst>
              <a:rect l="0" t="0" r="r" b="b"/>
              <a:pathLst>
                <a:path w="72" h="70">
                  <a:moveTo>
                    <a:pt x="20" y="37"/>
                  </a:moveTo>
                  <a:cubicBezTo>
                    <a:pt x="24" y="16"/>
                    <a:pt x="38" y="6"/>
                    <a:pt x="48" y="6"/>
                  </a:cubicBezTo>
                  <a:cubicBezTo>
                    <a:pt x="58" y="6"/>
                    <a:pt x="60" y="12"/>
                    <a:pt x="60" y="17"/>
                  </a:cubicBezTo>
                  <a:cubicBezTo>
                    <a:pt x="60" y="33"/>
                    <a:pt x="45" y="42"/>
                    <a:pt x="37" y="42"/>
                  </a:cubicBezTo>
                  <a:cubicBezTo>
                    <a:pt x="30" y="42"/>
                    <a:pt x="24" y="42"/>
                    <a:pt x="20" y="37"/>
                  </a:cubicBezTo>
                  <a:close/>
                  <a:moveTo>
                    <a:pt x="30" y="1"/>
                  </a:moveTo>
                  <a:cubicBezTo>
                    <a:pt x="19" y="1"/>
                    <a:pt x="19" y="1"/>
                    <a:pt x="19" y="1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11" y="70"/>
                    <a:pt x="11" y="70"/>
                    <a:pt x="11" y="70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23" y="46"/>
                    <a:pt x="29" y="48"/>
                    <a:pt x="35" y="48"/>
                  </a:cubicBezTo>
                  <a:cubicBezTo>
                    <a:pt x="58" y="48"/>
                    <a:pt x="72" y="29"/>
                    <a:pt x="72" y="17"/>
                  </a:cubicBezTo>
                  <a:cubicBezTo>
                    <a:pt x="72" y="8"/>
                    <a:pt x="67" y="0"/>
                    <a:pt x="52" y="0"/>
                  </a:cubicBezTo>
                  <a:cubicBezTo>
                    <a:pt x="42" y="0"/>
                    <a:pt x="33" y="5"/>
                    <a:pt x="27" y="11"/>
                  </a:cubicBezTo>
                  <a:cubicBezTo>
                    <a:pt x="27" y="11"/>
                    <a:pt x="27" y="11"/>
                    <a:pt x="27" y="11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4272" name="Line 2128"/>
          <p:cNvSpPr>
            <a:spLocks noChangeShapeType="1"/>
          </p:cNvSpPr>
          <p:nvPr/>
        </p:nvSpPr>
        <p:spPr bwMode="auto">
          <a:xfrm>
            <a:off x="527050" y="2171700"/>
            <a:ext cx="7645400" cy="0"/>
          </a:xfrm>
          <a:prstGeom prst="line">
            <a:avLst/>
          </a:prstGeom>
          <a:noFill/>
          <a:ln w="9525">
            <a:solidFill>
              <a:srgbClr val="E5151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4274" name="Rectangle 2130"/>
          <p:cNvSpPr>
            <a:spLocks noChangeArrowheads="1"/>
          </p:cNvSpPr>
          <p:nvPr/>
        </p:nvSpPr>
        <p:spPr bwMode="auto">
          <a:xfrm>
            <a:off x="568325" y="5984875"/>
            <a:ext cx="4291013" cy="36513"/>
          </a:xfrm>
          <a:prstGeom prst="rect">
            <a:avLst/>
          </a:prstGeom>
          <a:solidFill>
            <a:srgbClr val="8C898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4275" name="Rectangle 2131"/>
          <p:cNvSpPr>
            <a:spLocks noChangeArrowheads="1"/>
          </p:cNvSpPr>
          <p:nvPr/>
        </p:nvSpPr>
        <p:spPr bwMode="auto">
          <a:xfrm>
            <a:off x="4859338" y="5984875"/>
            <a:ext cx="3313112" cy="36513"/>
          </a:xfrm>
          <a:prstGeom prst="rect">
            <a:avLst/>
          </a:prstGeom>
          <a:solidFill>
            <a:srgbClr val="510D0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4276" name="Rectangle 2132"/>
          <p:cNvSpPr>
            <a:spLocks noChangeArrowheads="1"/>
          </p:cNvSpPr>
          <p:nvPr/>
        </p:nvSpPr>
        <p:spPr bwMode="auto">
          <a:xfrm>
            <a:off x="8135938" y="876300"/>
            <a:ext cx="36512" cy="5138738"/>
          </a:xfrm>
          <a:prstGeom prst="rect">
            <a:avLst/>
          </a:prstGeom>
          <a:gradFill rotWithShape="1">
            <a:gsLst>
              <a:gs pos="0">
                <a:srgbClr val="9B191C"/>
              </a:gs>
              <a:gs pos="100000">
                <a:srgbClr val="510D0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4279" name="Line 2135"/>
          <p:cNvSpPr>
            <a:spLocks noChangeShapeType="1"/>
          </p:cNvSpPr>
          <p:nvPr/>
        </p:nvSpPr>
        <p:spPr bwMode="auto">
          <a:xfrm>
            <a:off x="519113" y="6165850"/>
            <a:ext cx="4343400" cy="0"/>
          </a:xfrm>
          <a:prstGeom prst="line">
            <a:avLst/>
          </a:prstGeom>
          <a:noFill/>
          <a:ln w="12700">
            <a:solidFill>
              <a:srgbClr val="E5151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4280" name="Rectangle 2136"/>
          <p:cNvSpPr>
            <a:spLocks noChangeArrowheads="1"/>
          </p:cNvSpPr>
          <p:nvPr userDrawn="1"/>
        </p:nvSpPr>
        <p:spPr bwMode="auto">
          <a:xfrm>
            <a:off x="8316913" y="6386513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/>
            <a:fld id="{1759D1DB-3B90-4E10-B4A7-74B054904A87}" type="slidenum">
              <a:rPr lang="fr-FR" sz="1000" b="1">
                <a:solidFill>
                  <a:schemeClr val="bg1"/>
                </a:solidFill>
              </a:rPr>
              <a:pPr algn="r"/>
              <a:t>‹#›</a:t>
            </a:fld>
            <a:endParaRPr lang="fr-FR" sz="1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Presentation title - Date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8900"/>
            <a:ext cx="1905000" cy="6135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88900"/>
            <a:ext cx="5562600" cy="6135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Presentation title - Date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Presentation title - Date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Presentation title - Date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5513" y="1357313"/>
            <a:ext cx="3651250" cy="4867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9163" y="1357313"/>
            <a:ext cx="3652837" cy="4867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Presentation title - Date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Presentation title - Date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Presentation title - Date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Presentation title - Date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Presentation title - Date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Presentation title - Date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261" name="Rectangle 1117"/>
          <p:cNvSpPr>
            <a:spLocks noChangeArrowheads="1"/>
          </p:cNvSpPr>
          <p:nvPr/>
        </p:nvSpPr>
        <p:spPr bwMode="auto">
          <a:xfrm>
            <a:off x="2878138" y="6434138"/>
            <a:ext cx="6265862" cy="425450"/>
          </a:xfrm>
          <a:prstGeom prst="rect">
            <a:avLst/>
          </a:prstGeom>
          <a:solidFill>
            <a:srgbClr val="7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3260" name="Rectangle 1116"/>
          <p:cNvSpPr>
            <a:spLocks noChangeArrowheads="1"/>
          </p:cNvSpPr>
          <p:nvPr/>
        </p:nvSpPr>
        <p:spPr bwMode="auto">
          <a:xfrm flipH="1">
            <a:off x="8742363" y="0"/>
            <a:ext cx="401637" cy="6453188"/>
          </a:xfrm>
          <a:prstGeom prst="rect">
            <a:avLst/>
          </a:prstGeom>
          <a:gradFill rotWithShape="1">
            <a:gsLst>
              <a:gs pos="0">
                <a:srgbClr val="E51519"/>
              </a:gs>
              <a:gs pos="100000">
                <a:srgbClr val="7F0000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3809" name="Group 1665"/>
          <p:cNvGrpSpPr>
            <a:grpSpLocks/>
          </p:cNvGrpSpPr>
          <p:nvPr/>
        </p:nvGrpSpPr>
        <p:grpSpPr bwMode="auto">
          <a:xfrm>
            <a:off x="2892425" y="3851275"/>
            <a:ext cx="6256338" cy="3009900"/>
            <a:chOff x="1818" y="2426"/>
            <a:chExt cx="3941" cy="1897"/>
          </a:xfrm>
        </p:grpSpPr>
        <p:grpSp>
          <p:nvGrpSpPr>
            <p:cNvPr id="263465" name="Group 1321"/>
            <p:cNvGrpSpPr>
              <a:grpSpLocks/>
            </p:cNvGrpSpPr>
            <p:nvPr userDrawn="1"/>
          </p:nvGrpSpPr>
          <p:grpSpPr bwMode="auto">
            <a:xfrm>
              <a:off x="1818" y="2426"/>
              <a:ext cx="3941" cy="1897"/>
              <a:chOff x="1818" y="2426"/>
              <a:chExt cx="3941" cy="1897"/>
            </a:xfrm>
          </p:grpSpPr>
          <p:sp>
            <p:nvSpPr>
              <p:cNvPr id="263265" name="Line 1121"/>
              <p:cNvSpPr>
                <a:spLocks noChangeShapeType="1"/>
              </p:cNvSpPr>
              <p:nvPr userDrawn="1"/>
            </p:nvSpPr>
            <p:spPr bwMode="auto">
              <a:xfrm>
                <a:off x="5758" y="2617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66" name="Line 1122"/>
              <p:cNvSpPr>
                <a:spLocks noChangeShapeType="1"/>
              </p:cNvSpPr>
              <p:nvPr userDrawn="1"/>
            </p:nvSpPr>
            <p:spPr bwMode="auto">
              <a:xfrm>
                <a:off x="5758" y="257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67" name="Line 1123"/>
              <p:cNvSpPr>
                <a:spLocks noChangeShapeType="1"/>
              </p:cNvSpPr>
              <p:nvPr userDrawn="1"/>
            </p:nvSpPr>
            <p:spPr bwMode="auto">
              <a:xfrm>
                <a:off x="5758" y="2530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68" name="Line 1124"/>
              <p:cNvSpPr>
                <a:spLocks noChangeShapeType="1"/>
              </p:cNvSpPr>
              <p:nvPr userDrawn="1"/>
            </p:nvSpPr>
            <p:spPr bwMode="auto">
              <a:xfrm>
                <a:off x="5758" y="249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69" name="Line 1125"/>
              <p:cNvSpPr>
                <a:spLocks noChangeShapeType="1"/>
              </p:cNvSpPr>
              <p:nvPr userDrawn="1"/>
            </p:nvSpPr>
            <p:spPr bwMode="auto">
              <a:xfrm>
                <a:off x="5758" y="2617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70" name="Line 1126"/>
              <p:cNvSpPr>
                <a:spLocks noChangeShapeType="1"/>
              </p:cNvSpPr>
              <p:nvPr userDrawn="1"/>
            </p:nvSpPr>
            <p:spPr bwMode="auto">
              <a:xfrm>
                <a:off x="5758" y="2661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71" name="Line 1127"/>
              <p:cNvSpPr>
                <a:spLocks noChangeShapeType="1"/>
              </p:cNvSpPr>
              <p:nvPr userDrawn="1"/>
            </p:nvSpPr>
            <p:spPr bwMode="auto">
              <a:xfrm>
                <a:off x="5758" y="2710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72" name="Line 1128"/>
              <p:cNvSpPr>
                <a:spLocks noChangeShapeType="1"/>
              </p:cNvSpPr>
              <p:nvPr userDrawn="1"/>
            </p:nvSpPr>
            <p:spPr bwMode="auto">
              <a:xfrm>
                <a:off x="5758" y="2661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73" name="Line 1129"/>
              <p:cNvSpPr>
                <a:spLocks noChangeShapeType="1"/>
              </p:cNvSpPr>
              <p:nvPr userDrawn="1"/>
            </p:nvSpPr>
            <p:spPr bwMode="auto">
              <a:xfrm>
                <a:off x="5758" y="2917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74" name="Line 1130"/>
              <p:cNvSpPr>
                <a:spLocks noChangeShapeType="1"/>
              </p:cNvSpPr>
              <p:nvPr userDrawn="1"/>
            </p:nvSpPr>
            <p:spPr bwMode="auto">
              <a:xfrm>
                <a:off x="5758" y="286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75" name="Line 1131"/>
              <p:cNvSpPr>
                <a:spLocks noChangeShapeType="1"/>
              </p:cNvSpPr>
              <p:nvPr userDrawn="1"/>
            </p:nvSpPr>
            <p:spPr bwMode="auto">
              <a:xfrm>
                <a:off x="5758" y="2811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76" name="Line 1132"/>
              <p:cNvSpPr>
                <a:spLocks noChangeShapeType="1"/>
              </p:cNvSpPr>
              <p:nvPr userDrawn="1"/>
            </p:nvSpPr>
            <p:spPr bwMode="auto">
              <a:xfrm>
                <a:off x="5758" y="2759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77" name="Line 1133"/>
              <p:cNvSpPr>
                <a:spLocks noChangeShapeType="1"/>
              </p:cNvSpPr>
              <p:nvPr userDrawn="1"/>
            </p:nvSpPr>
            <p:spPr bwMode="auto">
              <a:xfrm>
                <a:off x="5758" y="2530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78" name="Line 1134"/>
              <p:cNvSpPr>
                <a:spLocks noChangeShapeType="1"/>
              </p:cNvSpPr>
              <p:nvPr userDrawn="1"/>
            </p:nvSpPr>
            <p:spPr bwMode="auto">
              <a:xfrm>
                <a:off x="5758" y="257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79" name="Line 1135"/>
              <p:cNvSpPr>
                <a:spLocks noChangeShapeType="1"/>
              </p:cNvSpPr>
              <p:nvPr userDrawn="1"/>
            </p:nvSpPr>
            <p:spPr bwMode="auto">
              <a:xfrm>
                <a:off x="5758" y="2710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80" name="Line 1136"/>
              <p:cNvSpPr>
                <a:spLocks noChangeShapeType="1"/>
              </p:cNvSpPr>
              <p:nvPr userDrawn="1"/>
            </p:nvSpPr>
            <p:spPr bwMode="auto">
              <a:xfrm>
                <a:off x="5758" y="2759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81" name="Line 1137"/>
              <p:cNvSpPr>
                <a:spLocks noChangeShapeType="1"/>
              </p:cNvSpPr>
              <p:nvPr userDrawn="1"/>
            </p:nvSpPr>
            <p:spPr bwMode="auto">
              <a:xfrm>
                <a:off x="5758" y="3027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82" name="Line 1138"/>
              <p:cNvSpPr>
                <a:spLocks noChangeShapeType="1"/>
              </p:cNvSpPr>
              <p:nvPr userDrawn="1"/>
            </p:nvSpPr>
            <p:spPr bwMode="auto">
              <a:xfrm>
                <a:off x="5758" y="308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83" name="Line 1139"/>
              <p:cNvSpPr>
                <a:spLocks noChangeShapeType="1"/>
              </p:cNvSpPr>
              <p:nvPr userDrawn="1"/>
            </p:nvSpPr>
            <p:spPr bwMode="auto">
              <a:xfrm>
                <a:off x="5758" y="3869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84" name="Line 1140"/>
              <p:cNvSpPr>
                <a:spLocks noChangeShapeType="1"/>
              </p:cNvSpPr>
              <p:nvPr userDrawn="1"/>
            </p:nvSpPr>
            <p:spPr bwMode="auto">
              <a:xfrm>
                <a:off x="5758" y="3933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85" name="Line 1141"/>
              <p:cNvSpPr>
                <a:spLocks noChangeShapeType="1"/>
              </p:cNvSpPr>
              <p:nvPr userDrawn="1"/>
            </p:nvSpPr>
            <p:spPr bwMode="auto">
              <a:xfrm>
                <a:off x="5758" y="3027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86" name="Line 1142"/>
              <p:cNvSpPr>
                <a:spLocks noChangeShapeType="1"/>
              </p:cNvSpPr>
              <p:nvPr userDrawn="1"/>
            </p:nvSpPr>
            <p:spPr bwMode="auto">
              <a:xfrm>
                <a:off x="5758" y="2970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87" name="Line 1143"/>
              <p:cNvSpPr>
                <a:spLocks noChangeShapeType="1"/>
              </p:cNvSpPr>
              <p:nvPr userDrawn="1"/>
            </p:nvSpPr>
            <p:spPr bwMode="auto">
              <a:xfrm>
                <a:off x="5758" y="2811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88" name="Line 1144"/>
              <p:cNvSpPr>
                <a:spLocks noChangeShapeType="1"/>
              </p:cNvSpPr>
              <p:nvPr userDrawn="1"/>
            </p:nvSpPr>
            <p:spPr bwMode="auto">
              <a:xfrm>
                <a:off x="5758" y="286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89" name="Line 1145"/>
              <p:cNvSpPr>
                <a:spLocks noChangeShapeType="1"/>
              </p:cNvSpPr>
              <p:nvPr userDrawn="1"/>
            </p:nvSpPr>
            <p:spPr bwMode="auto">
              <a:xfrm>
                <a:off x="5758" y="245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90" name="Line 1146"/>
              <p:cNvSpPr>
                <a:spLocks noChangeShapeType="1"/>
              </p:cNvSpPr>
              <p:nvPr userDrawn="1"/>
            </p:nvSpPr>
            <p:spPr bwMode="auto">
              <a:xfrm>
                <a:off x="5758" y="2426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91" name="Line 1147"/>
              <p:cNvSpPr>
                <a:spLocks noChangeShapeType="1"/>
              </p:cNvSpPr>
              <p:nvPr userDrawn="1"/>
            </p:nvSpPr>
            <p:spPr bwMode="auto">
              <a:xfrm>
                <a:off x="5758" y="2917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92" name="Line 1148"/>
              <p:cNvSpPr>
                <a:spLocks noChangeShapeType="1"/>
              </p:cNvSpPr>
              <p:nvPr userDrawn="1"/>
            </p:nvSpPr>
            <p:spPr bwMode="auto">
              <a:xfrm>
                <a:off x="5758" y="2970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93" name="Line 1149"/>
              <p:cNvSpPr>
                <a:spLocks noChangeShapeType="1"/>
              </p:cNvSpPr>
              <p:nvPr userDrawn="1"/>
            </p:nvSpPr>
            <p:spPr bwMode="auto">
              <a:xfrm>
                <a:off x="5758" y="4125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94" name="Line 1150"/>
              <p:cNvSpPr>
                <a:spLocks noChangeShapeType="1"/>
              </p:cNvSpPr>
              <p:nvPr userDrawn="1"/>
            </p:nvSpPr>
            <p:spPr bwMode="auto">
              <a:xfrm>
                <a:off x="5758" y="406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95" name="Line 1151"/>
              <p:cNvSpPr>
                <a:spLocks noChangeShapeType="1"/>
              </p:cNvSpPr>
              <p:nvPr userDrawn="1"/>
            </p:nvSpPr>
            <p:spPr bwMode="auto">
              <a:xfrm>
                <a:off x="5758" y="245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96" name="Line 1152"/>
              <p:cNvSpPr>
                <a:spLocks noChangeShapeType="1"/>
              </p:cNvSpPr>
              <p:nvPr userDrawn="1"/>
            </p:nvSpPr>
            <p:spPr bwMode="auto">
              <a:xfrm>
                <a:off x="5758" y="249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97" name="Line 1153"/>
              <p:cNvSpPr>
                <a:spLocks noChangeShapeType="1"/>
              </p:cNvSpPr>
              <p:nvPr userDrawn="1"/>
            </p:nvSpPr>
            <p:spPr bwMode="auto">
              <a:xfrm>
                <a:off x="5758" y="2426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98" name="Line 1154"/>
              <p:cNvSpPr>
                <a:spLocks noChangeShapeType="1"/>
              </p:cNvSpPr>
              <p:nvPr userDrawn="1"/>
            </p:nvSpPr>
            <p:spPr bwMode="auto">
              <a:xfrm>
                <a:off x="1818" y="4077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299" name="Line 1155"/>
              <p:cNvSpPr>
                <a:spLocks noChangeShapeType="1"/>
              </p:cNvSpPr>
              <p:nvPr userDrawn="1"/>
            </p:nvSpPr>
            <p:spPr bwMode="auto">
              <a:xfrm>
                <a:off x="5758" y="3745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00" name="Line 1156"/>
              <p:cNvSpPr>
                <a:spLocks noChangeShapeType="1"/>
              </p:cNvSpPr>
              <p:nvPr userDrawn="1"/>
            </p:nvSpPr>
            <p:spPr bwMode="auto">
              <a:xfrm>
                <a:off x="5758" y="380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01" name="Line 1157"/>
              <p:cNvSpPr>
                <a:spLocks noChangeShapeType="1"/>
              </p:cNvSpPr>
              <p:nvPr userDrawn="1"/>
            </p:nvSpPr>
            <p:spPr bwMode="auto">
              <a:xfrm>
                <a:off x="5758" y="399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02" name="Line 1158"/>
              <p:cNvSpPr>
                <a:spLocks noChangeShapeType="1"/>
              </p:cNvSpPr>
              <p:nvPr userDrawn="1"/>
            </p:nvSpPr>
            <p:spPr bwMode="auto">
              <a:xfrm>
                <a:off x="5758" y="406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03" name="Line 1159"/>
              <p:cNvSpPr>
                <a:spLocks noChangeShapeType="1"/>
              </p:cNvSpPr>
              <p:nvPr userDrawn="1"/>
            </p:nvSpPr>
            <p:spPr bwMode="auto">
              <a:xfrm>
                <a:off x="5758" y="3620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04" name="Line 1160"/>
              <p:cNvSpPr>
                <a:spLocks noChangeShapeType="1"/>
              </p:cNvSpPr>
              <p:nvPr userDrawn="1"/>
            </p:nvSpPr>
            <p:spPr bwMode="auto">
              <a:xfrm>
                <a:off x="5758" y="3683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05" name="Line 1161"/>
              <p:cNvSpPr>
                <a:spLocks noChangeShapeType="1"/>
              </p:cNvSpPr>
              <p:nvPr userDrawn="1"/>
            </p:nvSpPr>
            <p:spPr bwMode="auto">
              <a:xfrm>
                <a:off x="5758" y="4125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06" name="Line 1162"/>
              <p:cNvSpPr>
                <a:spLocks noChangeShapeType="1"/>
              </p:cNvSpPr>
              <p:nvPr userDrawn="1"/>
            </p:nvSpPr>
            <p:spPr bwMode="auto">
              <a:xfrm>
                <a:off x="4940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07" name="Line 1163"/>
              <p:cNvSpPr>
                <a:spLocks noChangeShapeType="1"/>
              </p:cNvSpPr>
              <p:nvPr userDrawn="1"/>
            </p:nvSpPr>
            <p:spPr bwMode="auto">
              <a:xfrm>
                <a:off x="5758" y="3139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08" name="Line 1164"/>
              <p:cNvSpPr>
                <a:spLocks noChangeShapeType="1"/>
              </p:cNvSpPr>
              <p:nvPr userDrawn="1"/>
            </p:nvSpPr>
            <p:spPr bwMode="auto">
              <a:xfrm>
                <a:off x="5758" y="308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09" name="Line 1165"/>
              <p:cNvSpPr>
                <a:spLocks noChangeShapeType="1"/>
              </p:cNvSpPr>
              <p:nvPr userDrawn="1"/>
            </p:nvSpPr>
            <p:spPr bwMode="auto">
              <a:xfrm>
                <a:off x="5758" y="399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10" name="Line 1166"/>
              <p:cNvSpPr>
                <a:spLocks noChangeShapeType="1"/>
              </p:cNvSpPr>
              <p:nvPr userDrawn="1"/>
            </p:nvSpPr>
            <p:spPr bwMode="auto">
              <a:xfrm>
                <a:off x="5758" y="3933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11" name="Line 1167"/>
              <p:cNvSpPr>
                <a:spLocks noChangeShapeType="1"/>
              </p:cNvSpPr>
              <p:nvPr userDrawn="1"/>
            </p:nvSpPr>
            <p:spPr bwMode="auto">
              <a:xfrm>
                <a:off x="5758" y="3376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12" name="Line 1168"/>
              <p:cNvSpPr>
                <a:spLocks noChangeShapeType="1"/>
              </p:cNvSpPr>
              <p:nvPr userDrawn="1"/>
            </p:nvSpPr>
            <p:spPr bwMode="auto">
              <a:xfrm>
                <a:off x="5758" y="3317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13" name="Line 1169"/>
              <p:cNvSpPr>
                <a:spLocks noChangeShapeType="1"/>
              </p:cNvSpPr>
              <p:nvPr userDrawn="1"/>
            </p:nvSpPr>
            <p:spPr bwMode="auto">
              <a:xfrm>
                <a:off x="5758" y="325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14" name="Line 1170"/>
              <p:cNvSpPr>
                <a:spLocks noChangeShapeType="1"/>
              </p:cNvSpPr>
              <p:nvPr userDrawn="1"/>
            </p:nvSpPr>
            <p:spPr bwMode="auto">
              <a:xfrm>
                <a:off x="5758" y="3199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15" name="Line 1171"/>
              <p:cNvSpPr>
                <a:spLocks noChangeShapeType="1"/>
              </p:cNvSpPr>
              <p:nvPr userDrawn="1"/>
            </p:nvSpPr>
            <p:spPr bwMode="auto">
              <a:xfrm>
                <a:off x="5758" y="3497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16" name="Line 1172"/>
              <p:cNvSpPr>
                <a:spLocks noChangeShapeType="1"/>
              </p:cNvSpPr>
              <p:nvPr userDrawn="1"/>
            </p:nvSpPr>
            <p:spPr bwMode="auto">
              <a:xfrm>
                <a:off x="5758" y="3436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17" name="Line 1173"/>
              <p:cNvSpPr>
                <a:spLocks noChangeShapeType="1"/>
              </p:cNvSpPr>
              <p:nvPr userDrawn="1"/>
            </p:nvSpPr>
            <p:spPr bwMode="auto">
              <a:xfrm>
                <a:off x="5758" y="3869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18" name="Line 1174"/>
              <p:cNvSpPr>
                <a:spLocks noChangeShapeType="1"/>
              </p:cNvSpPr>
              <p:nvPr userDrawn="1"/>
            </p:nvSpPr>
            <p:spPr bwMode="auto">
              <a:xfrm>
                <a:off x="5758" y="380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19" name="Line 1175"/>
              <p:cNvSpPr>
                <a:spLocks noChangeShapeType="1"/>
              </p:cNvSpPr>
              <p:nvPr userDrawn="1"/>
            </p:nvSpPr>
            <p:spPr bwMode="auto">
              <a:xfrm>
                <a:off x="5758" y="3745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20" name="Line 1176"/>
              <p:cNvSpPr>
                <a:spLocks noChangeShapeType="1"/>
              </p:cNvSpPr>
              <p:nvPr userDrawn="1"/>
            </p:nvSpPr>
            <p:spPr bwMode="auto">
              <a:xfrm>
                <a:off x="5758" y="3683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21" name="Line 1177"/>
              <p:cNvSpPr>
                <a:spLocks noChangeShapeType="1"/>
              </p:cNvSpPr>
              <p:nvPr userDrawn="1"/>
            </p:nvSpPr>
            <p:spPr bwMode="auto">
              <a:xfrm>
                <a:off x="5758" y="3620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22" name="Line 1178"/>
              <p:cNvSpPr>
                <a:spLocks noChangeShapeType="1"/>
              </p:cNvSpPr>
              <p:nvPr userDrawn="1"/>
            </p:nvSpPr>
            <p:spPr bwMode="auto">
              <a:xfrm>
                <a:off x="5758" y="355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23" name="Line 1179"/>
              <p:cNvSpPr>
                <a:spLocks noChangeShapeType="1"/>
              </p:cNvSpPr>
              <p:nvPr userDrawn="1"/>
            </p:nvSpPr>
            <p:spPr bwMode="auto">
              <a:xfrm>
                <a:off x="3966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24" name="Line 1180"/>
              <p:cNvSpPr>
                <a:spLocks noChangeShapeType="1"/>
              </p:cNvSpPr>
              <p:nvPr userDrawn="1"/>
            </p:nvSpPr>
            <p:spPr bwMode="auto">
              <a:xfrm>
                <a:off x="4071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25" name="Line 1181"/>
              <p:cNvSpPr>
                <a:spLocks noChangeShapeType="1"/>
              </p:cNvSpPr>
              <p:nvPr userDrawn="1"/>
            </p:nvSpPr>
            <p:spPr bwMode="auto">
              <a:xfrm>
                <a:off x="3613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26" name="Line 1182"/>
              <p:cNvSpPr>
                <a:spLocks noChangeShapeType="1"/>
              </p:cNvSpPr>
              <p:nvPr userDrawn="1"/>
            </p:nvSpPr>
            <p:spPr bwMode="auto">
              <a:xfrm>
                <a:off x="3484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27" name="Line 1183"/>
              <p:cNvSpPr>
                <a:spLocks noChangeShapeType="1"/>
              </p:cNvSpPr>
              <p:nvPr userDrawn="1"/>
            </p:nvSpPr>
            <p:spPr bwMode="auto">
              <a:xfrm>
                <a:off x="3042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28" name="Line 1184"/>
              <p:cNvSpPr>
                <a:spLocks noChangeShapeType="1"/>
              </p:cNvSpPr>
              <p:nvPr userDrawn="1"/>
            </p:nvSpPr>
            <p:spPr bwMode="auto">
              <a:xfrm>
                <a:off x="2877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29" name="Line 1185"/>
              <p:cNvSpPr>
                <a:spLocks noChangeShapeType="1"/>
              </p:cNvSpPr>
              <p:nvPr userDrawn="1"/>
            </p:nvSpPr>
            <p:spPr bwMode="auto">
              <a:xfrm>
                <a:off x="3484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30" name="Line 1186"/>
              <p:cNvSpPr>
                <a:spLocks noChangeShapeType="1"/>
              </p:cNvSpPr>
              <p:nvPr userDrawn="1"/>
            </p:nvSpPr>
            <p:spPr bwMode="auto">
              <a:xfrm>
                <a:off x="3344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31" name="Line 1187"/>
              <p:cNvSpPr>
                <a:spLocks noChangeShapeType="1"/>
              </p:cNvSpPr>
              <p:nvPr userDrawn="1"/>
            </p:nvSpPr>
            <p:spPr bwMode="auto">
              <a:xfrm>
                <a:off x="3198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32" name="Line 1188"/>
              <p:cNvSpPr>
                <a:spLocks noChangeShapeType="1"/>
              </p:cNvSpPr>
              <p:nvPr userDrawn="1"/>
            </p:nvSpPr>
            <p:spPr bwMode="auto">
              <a:xfrm>
                <a:off x="3042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33" name="Line 1189"/>
              <p:cNvSpPr>
                <a:spLocks noChangeShapeType="1"/>
              </p:cNvSpPr>
              <p:nvPr userDrawn="1"/>
            </p:nvSpPr>
            <p:spPr bwMode="auto">
              <a:xfrm>
                <a:off x="3344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34" name="Line 1190"/>
              <p:cNvSpPr>
                <a:spLocks noChangeShapeType="1"/>
              </p:cNvSpPr>
              <p:nvPr userDrawn="1"/>
            </p:nvSpPr>
            <p:spPr bwMode="auto">
              <a:xfrm>
                <a:off x="3198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35" name="Line 1191"/>
              <p:cNvSpPr>
                <a:spLocks noChangeShapeType="1"/>
              </p:cNvSpPr>
              <p:nvPr userDrawn="1"/>
            </p:nvSpPr>
            <p:spPr bwMode="auto">
              <a:xfrm>
                <a:off x="4173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36" name="Line 1192"/>
              <p:cNvSpPr>
                <a:spLocks noChangeShapeType="1"/>
              </p:cNvSpPr>
              <p:nvPr userDrawn="1"/>
            </p:nvSpPr>
            <p:spPr bwMode="auto">
              <a:xfrm>
                <a:off x="4071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37" name="Line 1193"/>
              <p:cNvSpPr>
                <a:spLocks noChangeShapeType="1"/>
              </p:cNvSpPr>
              <p:nvPr userDrawn="1"/>
            </p:nvSpPr>
            <p:spPr bwMode="auto">
              <a:xfrm>
                <a:off x="3737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38" name="Line 1194"/>
              <p:cNvSpPr>
                <a:spLocks noChangeShapeType="1"/>
              </p:cNvSpPr>
              <p:nvPr userDrawn="1"/>
            </p:nvSpPr>
            <p:spPr bwMode="auto">
              <a:xfrm>
                <a:off x="3613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39" name="Line 1195"/>
              <p:cNvSpPr>
                <a:spLocks noChangeShapeType="1"/>
              </p:cNvSpPr>
              <p:nvPr userDrawn="1"/>
            </p:nvSpPr>
            <p:spPr bwMode="auto">
              <a:xfrm>
                <a:off x="3966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40" name="Line 1196"/>
              <p:cNvSpPr>
                <a:spLocks noChangeShapeType="1"/>
              </p:cNvSpPr>
              <p:nvPr userDrawn="1"/>
            </p:nvSpPr>
            <p:spPr bwMode="auto">
              <a:xfrm>
                <a:off x="3853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41" name="Line 1197"/>
              <p:cNvSpPr>
                <a:spLocks noChangeShapeType="1"/>
              </p:cNvSpPr>
              <p:nvPr userDrawn="1"/>
            </p:nvSpPr>
            <p:spPr bwMode="auto">
              <a:xfrm>
                <a:off x="3853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42" name="Line 1198"/>
              <p:cNvSpPr>
                <a:spLocks noChangeShapeType="1"/>
              </p:cNvSpPr>
              <p:nvPr userDrawn="1"/>
            </p:nvSpPr>
            <p:spPr bwMode="auto">
              <a:xfrm>
                <a:off x="3737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43" name="Line 1199"/>
              <p:cNvSpPr>
                <a:spLocks noChangeShapeType="1"/>
              </p:cNvSpPr>
              <p:nvPr userDrawn="1"/>
            </p:nvSpPr>
            <p:spPr bwMode="auto">
              <a:xfrm>
                <a:off x="4270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44" name="Line 1200"/>
              <p:cNvSpPr>
                <a:spLocks noChangeShapeType="1"/>
              </p:cNvSpPr>
              <p:nvPr userDrawn="1"/>
            </p:nvSpPr>
            <p:spPr bwMode="auto">
              <a:xfrm>
                <a:off x="4173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45" name="Line 1201"/>
              <p:cNvSpPr>
                <a:spLocks noChangeShapeType="1"/>
              </p:cNvSpPr>
              <p:nvPr userDrawn="1"/>
            </p:nvSpPr>
            <p:spPr bwMode="auto">
              <a:xfrm>
                <a:off x="1818" y="4267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46" name="Line 1202"/>
              <p:cNvSpPr>
                <a:spLocks noChangeShapeType="1"/>
              </p:cNvSpPr>
              <p:nvPr userDrawn="1"/>
            </p:nvSpPr>
            <p:spPr bwMode="auto">
              <a:xfrm>
                <a:off x="1818" y="416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47" name="Line 1203"/>
              <p:cNvSpPr>
                <a:spLocks noChangeShapeType="1"/>
              </p:cNvSpPr>
              <p:nvPr userDrawn="1"/>
            </p:nvSpPr>
            <p:spPr bwMode="auto">
              <a:xfrm>
                <a:off x="2131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48" name="Line 1204"/>
              <p:cNvSpPr>
                <a:spLocks noChangeShapeType="1"/>
              </p:cNvSpPr>
              <p:nvPr userDrawn="1"/>
            </p:nvSpPr>
            <p:spPr bwMode="auto">
              <a:xfrm>
                <a:off x="1922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49" name="Line 1205"/>
              <p:cNvSpPr>
                <a:spLocks noChangeShapeType="1"/>
              </p:cNvSpPr>
              <p:nvPr userDrawn="1"/>
            </p:nvSpPr>
            <p:spPr bwMode="auto">
              <a:xfrm>
                <a:off x="1818" y="416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50" name="Line 1206"/>
              <p:cNvSpPr>
                <a:spLocks noChangeShapeType="1"/>
              </p:cNvSpPr>
              <p:nvPr userDrawn="1"/>
            </p:nvSpPr>
            <p:spPr bwMode="auto">
              <a:xfrm>
                <a:off x="1818" y="4077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51" name="Line 1207"/>
              <p:cNvSpPr>
                <a:spLocks noChangeShapeType="1"/>
              </p:cNvSpPr>
              <p:nvPr userDrawn="1"/>
            </p:nvSpPr>
            <p:spPr bwMode="auto">
              <a:xfrm>
                <a:off x="2704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52" name="Line 1208"/>
              <p:cNvSpPr>
                <a:spLocks noChangeShapeType="1"/>
              </p:cNvSpPr>
              <p:nvPr userDrawn="1"/>
            </p:nvSpPr>
            <p:spPr bwMode="auto">
              <a:xfrm>
                <a:off x="2522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53" name="Line 1209"/>
              <p:cNvSpPr>
                <a:spLocks noChangeShapeType="1"/>
              </p:cNvSpPr>
              <p:nvPr userDrawn="1"/>
            </p:nvSpPr>
            <p:spPr bwMode="auto">
              <a:xfrm>
                <a:off x="4940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54" name="Line 1210"/>
              <p:cNvSpPr>
                <a:spLocks noChangeShapeType="1"/>
              </p:cNvSpPr>
              <p:nvPr userDrawn="1"/>
            </p:nvSpPr>
            <p:spPr bwMode="auto">
              <a:xfrm>
                <a:off x="4864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55" name="Line 1211"/>
              <p:cNvSpPr>
                <a:spLocks noChangeShapeType="1"/>
              </p:cNvSpPr>
              <p:nvPr userDrawn="1"/>
            </p:nvSpPr>
            <p:spPr bwMode="auto">
              <a:xfrm>
                <a:off x="2877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56" name="Line 1212"/>
              <p:cNvSpPr>
                <a:spLocks noChangeShapeType="1"/>
              </p:cNvSpPr>
              <p:nvPr userDrawn="1"/>
            </p:nvSpPr>
            <p:spPr bwMode="auto">
              <a:xfrm>
                <a:off x="2704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57" name="Line 1213"/>
              <p:cNvSpPr>
                <a:spLocks noChangeShapeType="1"/>
              </p:cNvSpPr>
              <p:nvPr userDrawn="1"/>
            </p:nvSpPr>
            <p:spPr bwMode="auto">
              <a:xfrm>
                <a:off x="2522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58" name="Line 1214"/>
              <p:cNvSpPr>
                <a:spLocks noChangeShapeType="1"/>
              </p:cNvSpPr>
              <p:nvPr userDrawn="1"/>
            </p:nvSpPr>
            <p:spPr bwMode="auto">
              <a:xfrm>
                <a:off x="2330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59" name="Line 1215"/>
              <p:cNvSpPr>
                <a:spLocks noChangeShapeType="1"/>
              </p:cNvSpPr>
              <p:nvPr userDrawn="1"/>
            </p:nvSpPr>
            <p:spPr bwMode="auto">
              <a:xfrm>
                <a:off x="2330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60" name="Line 1216"/>
              <p:cNvSpPr>
                <a:spLocks noChangeShapeType="1"/>
              </p:cNvSpPr>
              <p:nvPr userDrawn="1"/>
            </p:nvSpPr>
            <p:spPr bwMode="auto">
              <a:xfrm>
                <a:off x="2131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61" name="Line 1217"/>
              <p:cNvSpPr>
                <a:spLocks noChangeShapeType="1"/>
              </p:cNvSpPr>
              <p:nvPr userDrawn="1"/>
            </p:nvSpPr>
            <p:spPr bwMode="auto">
              <a:xfrm>
                <a:off x="5758" y="3376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62" name="Line 1218"/>
              <p:cNvSpPr>
                <a:spLocks noChangeShapeType="1"/>
              </p:cNvSpPr>
              <p:nvPr userDrawn="1"/>
            </p:nvSpPr>
            <p:spPr bwMode="auto">
              <a:xfrm>
                <a:off x="5758" y="3436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63" name="Line 1219"/>
              <p:cNvSpPr>
                <a:spLocks noChangeShapeType="1"/>
              </p:cNvSpPr>
              <p:nvPr userDrawn="1"/>
            </p:nvSpPr>
            <p:spPr bwMode="auto">
              <a:xfrm>
                <a:off x="5758" y="3497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64" name="Line 1220"/>
              <p:cNvSpPr>
                <a:spLocks noChangeShapeType="1"/>
              </p:cNvSpPr>
              <p:nvPr userDrawn="1"/>
            </p:nvSpPr>
            <p:spPr bwMode="auto">
              <a:xfrm>
                <a:off x="5758" y="355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65" name="Line 1221"/>
              <p:cNvSpPr>
                <a:spLocks noChangeShapeType="1"/>
              </p:cNvSpPr>
              <p:nvPr userDrawn="1"/>
            </p:nvSpPr>
            <p:spPr bwMode="auto">
              <a:xfrm>
                <a:off x="5758" y="3139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66" name="Line 1222"/>
              <p:cNvSpPr>
                <a:spLocks noChangeShapeType="1"/>
              </p:cNvSpPr>
              <p:nvPr userDrawn="1"/>
            </p:nvSpPr>
            <p:spPr bwMode="auto">
              <a:xfrm>
                <a:off x="5758" y="3199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67" name="Line 1223"/>
              <p:cNvSpPr>
                <a:spLocks noChangeShapeType="1"/>
              </p:cNvSpPr>
              <p:nvPr userDrawn="1"/>
            </p:nvSpPr>
            <p:spPr bwMode="auto">
              <a:xfrm>
                <a:off x="5758" y="325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68" name="Line 1224"/>
              <p:cNvSpPr>
                <a:spLocks noChangeShapeType="1"/>
              </p:cNvSpPr>
              <p:nvPr userDrawn="1"/>
            </p:nvSpPr>
            <p:spPr bwMode="auto">
              <a:xfrm>
                <a:off x="5758" y="3317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69" name="Line 1225"/>
              <p:cNvSpPr>
                <a:spLocks noChangeShapeType="1"/>
              </p:cNvSpPr>
              <p:nvPr userDrawn="1"/>
            </p:nvSpPr>
            <p:spPr bwMode="auto">
              <a:xfrm>
                <a:off x="4864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70" name="Line 1226"/>
              <p:cNvSpPr>
                <a:spLocks noChangeShapeType="1"/>
              </p:cNvSpPr>
              <p:nvPr userDrawn="1"/>
            </p:nvSpPr>
            <p:spPr bwMode="auto">
              <a:xfrm>
                <a:off x="4786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71" name="Line 1227"/>
              <p:cNvSpPr>
                <a:spLocks noChangeShapeType="1"/>
              </p:cNvSpPr>
              <p:nvPr userDrawn="1"/>
            </p:nvSpPr>
            <p:spPr bwMode="auto">
              <a:xfrm>
                <a:off x="4538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72" name="Line 1228"/>
              <p:cNvSpPr>
                <a:spLocks noChangeShapeType="1"/>
              </p:cNvSpPr>
              <p:nvPr userDrawn="1"/>
            </p:nvSpPr>
            <p:spPr bwMode="auto">
              <a:xfrm>
                <a:off x="4452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73" name="Line 1229"/>
              <p:cNvSpPr>
                <a:spLocks noChangeShapeType="1"/>
              </p:cNvSpPr>
              <p:nvPr userDrawn="1"/>
            </p:nvSpPr>
            <p:spPr bwMode="auto">
              <a:xfrm>
                <a:off x="4452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74" name="Line 1230"/>
              <p:cNvSpPr>
                <a:spLocks noChangeShapeType="1"/>
              </p:cNvSpPr>
              <p:nvPr userDrawn="1"/>
            </p:nvSpPr>
            <p:spPr bwMode="auto">
              <a:xfrm>
                <a:off x="4363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75" name="Line 1231"/>
              <p:cNvSpPr>
                <a:spLocks noChangeShapeType="1"/>
              </p:cNvSpPr>
              <p:nvPr userDrawn="1"/>
            </p:nvSpPr>
            <p:spPr bwMode="auto">
              <a:xfrm>
                <a:off x="4363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76" name="Line 1232"/>
              <p:cNvSpPr>
                <a:spLocks noChangeShapeType="1"/>
              </p:cNvSpPr>
              <p:nvPr userDrawn="1"/>
            </p:nvSpPr>
            <p:spPr bwMode="auto">
              <a:xfrm>
                <a:off x="4270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77" name="Line 1233"/>
              <p:cNvSpPr>
                <a:spLocks noChangeShapeType="1"/>
              </p:cNvSpPr>
              <p:nvPr userDrawn="1"/>
            </p:nvSpPr>
            <p:spPr bwMode="auto">
              <a:xfrm>
                <a:off x="4786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78" name="Line 1234"/>
              <p:cNvSpPr>
                <a:spLocks noChangeShapeType="1"/>
              </p:cNvSpPr>
              <p:nvPr userDrawn="1"/>
            </p:nvSpPr>
            <p:spPr bwMode="auto">
              <a:xfrm>
                <a:off x="4705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79" name="Line 1235"/>
              <p:cNvSpPr>
                <a:spLocks noChangeShapeType="1"/>
              </p:cNvSpPr>
              <p:nvPr userDrawn="1"/>
            </p:nvSpPr>
            <p:spPr bwMode="auto">
              <a:xfrm>
                <a:off x="4705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80" name="Line 1236"/>
              <p:cNvSpPr>
                <a:spLocks noChangeShapeType="1"/>
              </p:cNvSpPr>
              <p:nvPr userDrawn="1"/>
            </p:nvSpPr>
            <p:spPr bwMode="auto">
              <a:xfrm>
                <a:off x="4623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81" name="Line 1237"/>
              <p:cNvSpPr>
                <a:spLocks noChangeShapeType="1"/>
              </p:cNvSpPr>
              <p:nvPr userDrawn="1"/>
            </p:nvSpPr>
            <p:spPr bwMode="auto">
              <a:xfrm>
                <a:off x="4623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82" name="Line 1238"/>
              <p:cNvSpPr>
                <a:spLocks noChangeShapeType="1"/>
              </p:cNvSpPr>
              <p:nvPr userDrawn="1"/>
            </p:nvSpPr>
            <p:spPr bwMode="auto">
              <a:xfrm>
                <a:off x="4538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83" name="Freeform 1239"/>
              <p:cNvSpPr>
                <a:spLocks/>
              </p:cNvSpPr>
              <p:nvPr userDrawn="1"/>
            </p:nvSpPr>
            <p:spPr bwMode="auto">
              <a:xfrm>
                <a:off x="4969" y="4176"/>
                <a:ext cx="17" cy="53"/>
              </a:xfrm>
              <a:custGeom>
                <a:avLst/>
                <a:gdLst/>
                <a:ahLst/>
                <a:cxnLst>
                  <a:cxn ang="0">
                    <a:pos x="0" y="25"/>
                  </a:cxn>
                  <a:cxn ang="0">
                    <a:pos x="8" y="0"/>
                  </a:cxn>
                </a:cxnLst>
                <a:rect l="0" t="0" r="r" b="b"/>
                <a:pathLst>
                  <a:path w="8" h="25">
                    <a:moveTo>
                      <a:pt x="0" y="25"/>
                    </a:moveTo>
                    <a:cubicBezTo>
                      <a:pt x="3" y="17"/>
                      <a:pt x="5" y="8"/>
                      <a:pt x="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84" name="Freeform 1240"/>
              <p:cNvSpPr>
                <a:spLocks/>
              </p:cNvSpPr>
              <p:nvPr userDrawn="1"/>
            </p:nvSpPr>
            <p:spPr bwMode="auto">
              <a:xfrm>
                <a:off x="4986" y="4121"/>
                <a:ext cx="19" cy="55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26"/>
                  </a:cxn>
                </a:cxnLst>
                <a:rect l="0" t="0" r="r" b="b"/>
                <a:pathLst>
                  <a:path w="9" h="26">
                    <a:moveTo>
                      <a:pt x="9" y="0"/>
                    </a:moveTo>
                    <a:cubicBezTo>
                      <a:pt x="6" y="9"/>
                      <a:pt x="3" y="17"/>
                      <a:pt x="0" y="2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85" name="Freeform 1241"/>
              <p:cNvSpPr>
                <a:spLocks/>
              </p:cNvSpPr>
              <p:nvPr userDrawn="1"/>
            </p:nvSpPr>
            <p:spPr bwMode="auto">
              <a:xfrm>
                <a:off x="5005" y="4068"/>
                <a:ext cx="17" cy="5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25"/>
                  </a:cxn>
                </a:cxnLst>
                <a:rect l="0" t="0" r="r" b="b"/>
                <a:pathLst>
                  <a:path w="8" h="25">
                    <a:moveTo>
                      <a:pt x="8" y="0"/>
                    </a:moveTo>
                    <a:cubicBezTo>
                      <a:pt x="5" y="9"/>
                      <a:pt x="2" y="17"/>
                      <a:pt x="0" y="2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86" name="Freeform 1242"/>
              <p:cNvSpPr>
                <a:spLocks/>
              </p:cNvSpPr>
              <p:nvPr userDrawn="1"/>
            </p:nvSpPr>
            <p:spPr bwMode="auto">
              <a:xfrm>
                <a:off x="5515" y="2797"/>
                <a:ext cx="23" cy="44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21"/>
                  </a:cxn>
                </a:cxnLst>
                <a:rect l="0" t="0" r="r" b="b"/>
                <a:pathLst>
                  <a:path w="11" h="21">
                    <a:moveTo>
                      <a:pt x="11" y="0"/>
                    </a:moveTo>
                    <a:cubicBezTo>
                      <a:pt x="7" y="7"/>
                      <a:pt x="4" y="14"/>
                      <a:pt x="0" y="2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87" name="Line 1243"/>
              <p:cNvSpPr>
                <a:spLocks noChangeShapeType="1"/>
              </p:cNvSpPr>
              <p:nvPr userDrawn="1"/>
            </p:nvSpPr>
            <p:spPr bwMode="auto">
              <a:xfrm>
                <a:off x="5758" y="2426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88" name="Freeform 1244"/>
              <p:cNvSpPr>
                <a:spLocks/>
              </p:cNvSpPr>
              <p:nvPr userDrawn="1"/>
            </p:nvSpPr>
            <p:spPr bwMode="auto">
              <a:xfrm>
                <a:off x="5559" y="2426"/>
                <a:ext cx="199" cy="328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0" y="155"/>
                  </a:cxn>
                </a:cxnLst>
                <a:rect l="0" t="0" r="r" b="b"/>
                <a:pathLst>
                  <a:path w="94" h="155">
                    <a:moveTo>
                      <a:pt x="94" y="0"/>
                    </a:moveTo>
                    <a:cubicBezTo>
                      <a:pt x="62" y="47"/>
                      <a:pt x="31" y="99"/>
                      <a:pt x="0" y="15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89" name="Line 1245"/>
              <p:cNvSpPr>
                <a:spLocks noChangeShapeType="1"/>
              </p:cNvSpPr>
              <p:nvPr userDrawn="1"/>
            </p:nvSpPr>
            <p:spPr bwMode="auto">
              <a:xfrm>
                <a:off x="5489" y="2892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90" name="Freeform 1246"/>
              <p:cNvSpPr>
                <a:spLocks/>
              </p:cNvSpPr>
              <p:nvPr userDrawn="1"/>
            </p:nvSpPr>
            <p:spPr bwMode="auto">
              <a:xfrm>
                <a:off x="5494" y="2841"/>
                <a:ext cx="21" cy="42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10" y="0"/>
                  </a:cxn>
                </a:cxnLst>
                <a:rect l="0" t="0" r="r" b="b"/>
                <a:pathLst>
                  <a:path w="10" h="20">
                    <a:moveTo>
                      <a:pt x="0" y="20"/>
                    </a:moveTo>
                    <a:cubicBezTo>
                      <a:pt x="3" y="13"/>
                      <a:pt x="7" y="6"/>
                      <a:pt x="1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91" name="Freeform 1247"/>
              <p:cNvSpPr>
                <a:spLocks/>
              </p:cNvSpPr>
              <p:nvPr userDrawn="1"/>
            </p:nvSpPr>
            <p:spPr bwMode="auto">
              <a:xfrm>
                <a:off x="5022" y="4053"/>
                <a:ext cx="5" cy="1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2" y="0"/>
                  </a:cxn>
                </a:cxnLst>
                <a:rect l="0" t="0" r="r" b="b"/>
                <a:pathLst>
                  <a:path w="2" h="7">
                    <a:moveTo>
                      <a:pt x="0" y="7"/>
                    </a:moveTo>
                    <a:cubicBezTo>
                      <a:pt x="1" y="5"/>
                      <a:pt x="2" y="2"/>
                      <a:pt x="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92" name="Freeform 1248"/>
              <p:cNvSpPr>
                <a:spLocks/>
              </p:cNvSpPr>
              <p:nvPr userDrawn="1"/>
            </p:nvSpPr>
            <p:spPr bwMode="auto">
              <a:xfrm>
                <a:off x="5538" y="2754"/>
                <a:ext cx="21" cy="43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0" y="20"/>
                  </a:cxn>
                </a:cxnLst>
                <a:rect l="0" t="0" r="r" b="b"/>
                <a:pathLst>
                  <a:path w="10" h="20">
                    <a:moveTo>
                      <a:pt x="10" y="0"/>
                    </a:moveTo>
                    <a:cubicBezTo>
                      <a:pt x="7" y="7"/>
                      <a:pt x="3" y="13"/>
                      <a:pt x="0" y="2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93" name="Freeform 1249"/>
              <p:cNvSpPr>
                <a:spLocks/>
              </p:cNvSpPr>
              <p:nvPr userDrawn="1"/>
            </p:nvSpPr>
            <p:spPr bwMode="auto">
              <a:xfrm>
                <a:off x="4940" y="4229"/>
                <a:ext cx="29" cy="9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44"/>
                  </a:cxn>
                </a:cxnLst>
                <a:rect l="0" t="0" r="r" b="b"/>
                <a:pathLst>
                  <a:path w="14" h="44">
                    <a:moveTo>
                      <a:pt x="14" y="0"/>
                    </a:moveTo>
                    <a:cubicBezTo>
                      <a:pt x="9" y="15"/>
                      <a:pt x="5" y="29"/>
                      <a:pt x="0" y="4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94" name="Line 1250"/>
              <p:cNvSpPr>
                <a:spLocks noChangeShapeType="1"/>
              </p:cNvSpPr>
              <p:nvPr userDrawn="1"/>
            </p:nvSpPr>
            <p:spPr bwMode="auto">
              <a:xfrm>
                <a:off x="5027" y="405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95" name="Line 1251"/>
              <p:cNvSpPr>
                <a:spLocks noChangeShapeType="1"/>
              </p:cNvSpPr>
              <p:nvPr userDrawn="1"/>
            </p:nvSpPr>
            <p:spPr bwMode="auto">
              <a:xfrm>
                <a:off x="4940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96" name="Freeform 1252"/>
              <p:cNvSpPr>
                <a:spLocks/>
              </p:cNvSpPr>
              <p:nvPr userDrawn="1"/>
            </p:nvSpPr>
            <p:spPr bwMode="auto">
              <a:xfrm>
                <a:off x="5489" y="2883"/>
                <a:ext cx="5" cy="9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4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1" y="2"/>
                      <a:pt x="1" y="3"/>
                      <a:pt x="0" y="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97" name="Freeform 1253"/>
              <p:cNvSpPr>
                <a:spLocks/>
              </p:cNvSpPr>
              <p:nvPr userDrawn="1"/>
            </p:nvSpPr>
            <p:spPr bwMode="auto">
              <a:xfrm>
                <a:off x="5513" y="2754"/>
                <a:ext cx="46" cy="83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39"/>
                  </a:cxn>
                </a:cxnLst>
                <a:rect l="0" t="0" r="r" b="b"/>
                <a:pathLst>
                  <a:path w="22" h="39">
                    <a:moveTo>
                      <a:pt x="22" y="0"/>
                    </a:moveTo>
                    <a:cubicBezTo>
                      <a:pt x="15" y="13"/>
                      <a:pt x="7" y="26"/>
                      <a:pt x="0" y="39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98" name="Freeform 1254"/>
              <p:cNvSpPr>
                <a:spLocks/>
              </p:cNvSpPr>
              <p:nvPr userDrawn="1"/>
            </p:nvSpPr>
            <p:spPr bwMode="auto">
              <a:xfrm>
                <a:off x="4955" y="4053"/>
                <a:ext cx="8" cy="19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4" y="0"/>
                  </a:cxn>
                </a:cxnLst>
                <a:rect l="0" t="0" r="r" b="b"/>
                <a:pathLst>
                  <a:path w="4" h="9">
                    <a:moveTo>
                      <a:pt x="0" y="9"/>
                    </a:moveTo>
                    <a:cubicBezTo>
                      <a:pt x="1" y="6"/>
                      <a:pt x="3" y="3"/>
                      <a:pt x="4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99" name="Line 1255"/>
              <p:cNvSpPr>
                <a:spLocks noChangeShapeType="1"/>
              </p:cNvSpPr>
              <p:nvPr userDrawn="1"/>
            </p:nvSpPr>
            <p:spPr bwMode="auto">
              <a:xfrm>
                <a:off x="5487" y="2879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00" name="Freeform 1256"/>
              <p:cNvSpPr>
                <a:spLocks/>
              </p:cNvSpPr>
              <p:nvPr userDrawn="1"/>
            </p:nvSpPr>
            <p:spPr bwMode="auto">
              <a:xfrm>
                <a:off x="4917" y="4125"/>
                <a:ext cx="19" cy="53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25"/>
                  </a:cxn>
                </a:cxnLst>
                <a:rect l="0" t="0" r="r" b="b"/>
                <a:pathLst>
                  <a:path w="9" h="25">
                    <a:moveTo>
                      <a:pt x="9" y="0"/>
                    </a:moveTo>
                    <a:cubicBezTo>
                      <a:pt x="6" y="8"/>
                      <a:pt x="3" y="16"/>
                      <a:pt x="0" y="2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01" name="Line 1257"/>
              <p:cNvSpPr>
                <a:spLocks noChangeShapeType="1"/>
              </p:cNvSpPr>
              <p:nvPr userDrawn="1"/>
            </p:nvSpPr>
            <p:spPr bwMode="auto">
              <a:xfrm>
                <a:off x="4864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02" name="Freeform 1258"/>
              <p:cNvSpPr>
                <a:spLocks/>
              </p:cNvSpPr>
              <p:nvPr userDrawn="1"/>
            </p:nvSpPr>
            <p:spPr bwMode="auto">
              <a:xfrm>
                <a:off x="5559" y="2458"/>
                <a:ext cx="199" cy="296"/>
              </a:xfrm>
              <a:custGeom>
                <a:avLst/>
                <a:gdLst/>
                <a:ahLst/>
                <a:cxnLst>
                  <a:cxn ang="0">
                    <a:pos x="0" y="140"/>
                  </a:cxn>
                  <a:cxn ang="0">
                    <a:pos x="94" y="0"/>
                  </a:cxn>
                </a:cxnLst>
                <a:rect l="0" t="0" r="r" b="b"/>
                <a:pathLst>
                  <a:path w="94" h="140">
                    <a:moveTo>
                      <a:pt x="0" y="140"/>
                    </a:moveTo>
                    <a:cubicBezTo>
                      <a:pt x="31" y="89"/>
                      <a:pt x="62" y="43"/>
                      <a:pt x="94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03" name="Freeform 1259"/>
              <p:cNvSpPr>
                <a:spLocks/>
              </p:cNvSpPr>
              <p:nvPr userDrawn="1"/>
            </p:nvSpPr>
            <p:spPr bwMode="auto">
              <a:xfrm>
                <a:off x="5489" y="2837"/>
                <a:ext cx="24" cy="40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19"/>
                  </a:cxn>
                </a:cxnLst>
                <a:rect l="0" t="0" r="r" b="b"/>
                <a:pathLst>
                  <a:path w="11" h="19">
                    <a:moveTo>
                      <a:pt x="11" y="0"/>
                    </a:moveTo>
                    <a:cubicBezTo>
                      <a:pt x="7" y="6"/>
                      <a:pt x="4" y="12"/>
                      <a:pt x="0" y="19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04" name="Freeform 1260"/>
              <p:cNvSpPr>
                <a:spLocks/>
              </p:cNvSpPr>
              <p:nvPr userDrawn="1"/>
            </p:nvSpPr>
            <p:spPr bwMode="auto">
              <a:xfrm>
                <a:off x="4864" y="4229"/>
                <a:ext cx="34" cy="93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16" y="0"/>
                  </a:cxn>
                </a:cxnLst>
                <a:rect l="0" t="0" r="r" b="b"/>
                <a:pathLst>
                  <a:path w="16" h="44">
                    <a:moveTo>
                      <a:pt x="0" y="44"/>
                    </a:moveTo>
                    <a:cubicBezTo>
                      <a:pt x="5" y="29"/>
                      <a:pt x="10" y="15"/>
                      <a:pt x="1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05" name="Line 1261"/>
              <p:cNvSpPr>
                <a:spLocks noChangeShapeType="1"/>
              </p:cNvSpPr>
              <p:nvPr userDrawn="1"/>
            </p:nvSpPr>
            <p:spPr bwMode="auto">
              <a:xfrm>
                <a:off x="5758" y="245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06" name="Freeform 1262"/>
              <p:cNvSpPr>
                <a:spLocks/>
              </p:cNvSpPr>
              <p:nvPr userDrawn="1"/>
            </p:nvSpPr>
            <p:spPr bwMode="auto">
              <a:xfrm>
                <a:off x="4898" y="4178"/>
                <a:ext cx="19" cy="51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9" y="0"/>
                  </a:cxn>
                </a:cxnLst>
                <a:rect l="0" t="0" r="r" b="b"/>
                <a:pathLst>
                  <a:path w="9" h="24">
                    <a:moveTo>
                      <a:pt x="0" y="24"/>
                    </a:moveTo>
                    <a:cubicBezTo>
                      <a:pt x="3" y="16"/>
                      <a:pt x="6" y="8"/>
                      <a:pt x="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07" name="Line 1263"/>
              <p:cNvSpPr>
                <a:spLocks noChangeShapeType="1"/>
              </p:cNvSpPr>
              <p:nvPr userDrawn="1"/>
            </p:nvSpPr>
            <p:spPr bwMode="auto">
              <a:xfrm>
                <a:off x="5487" y="2879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08" name="Line 1264"/>
              <p:cNvSpPr>
                <a:spLocks noChangeShapeType="1"/>
              </p:cNvSpPr>
              <p:nvPr userDrawn="1"/>
            </p:nvSpPr>
            <p:spPr bwMode="auto">
              <a:xfrm>
                <a:off x="5489" y="2877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09" name="Line 1265"/>
              <p:cNvSpPr>
                <a:spLocks noChangeShapeType="1"/>
              </p:cNvSpPr>
              <p:nvPr userDrawn="1"/>
            </p:nvSpPr>
            <p:spPr bwMode="auto">
              <a:xfrm>
                <a:off x="4963" y="405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10" name="Freeform 1266"/>
              <p:cNvSpPr>
                <a:spLocks/>
              </p:cNvSpPr>
              <p:nvPr userDrawn="1"/>
            </p:nvSpPr>
            <p:spPr bwMode="auto">
              <a:xfrm>
                <a:off x="4936" y="4072"/>
                <a:ext cx="19" cy="53"/>
              </a:xfrm>
              <a:custGeom>
                <a:avLst/>
                <a:gdLst/>
                <a:ahLst/>
                <a:cxnLst>
                  <a:cxn ang="0">
                    <a:pos x="0" y="25"/>
                  </a:cxn>
                  <a:cxn ang="0">
                    <a:pos x="9" y="0"/>
                  </a:cxn>
                </a:cxnLst>
                <a:rect l="0" t="0" r="r" b="b"/>
                <a:pathLst>
                  <a:path w="9" h="25">
                    <a:moveTo>
                      <a:pt x="0" y="25"/>
                    </a:moveTo>
                    <a:cubicBezTo>
                      <a:pt x="3" y="17"/>
                      <a:pt x="6" y="8"/>
                      <a:pt x="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11" name="Freeform 1267"/>
              <p:cNvSpPr>
                <a:spLocks/>
              </p:cNvSpPr>
              <p:nvPr userDrawn="1"/>
            </p:nvSpPr>
            <p:spPr bwMode="auto">
              <a:xfrm>
                <a:off x="4887" y="4053"/>
                <a:ext cx="11" cy="24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5" y="0"/>
                  </a:cxn>
                </a:cxnLst>
                <a:rect l="0" t="0" r="r" b="b"/>
                <a:pathLst>
                  <a:path w="5" h="11">
                    <a:moveTo>
                      <a:pt x="0" y="11"/>
                    </a:moveTo>
                    <a:cubicBezTo>
                      <a:pt x="1" y="7"/>
                      <a:pt x="3" y="3"/>
                      <a:pt x="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12" name="Freeform 1268"/>
              <p:cNvSpPr>
                <a:spLocks/>
              </p:cNvSpPr>
              <p:nvPr userDrawn="1"/>
            </p:nvSpPr>
            <p:spPr bwMode="auto">
              <a:xfrm>
                <a:off x="5538" y="2492"/>
                <a:ext cx="220" cy="305"/>
              </a:xfrm>
              <a:custGeom>
                <a:avLst/>
                <a:gdLst/>
                <a:ahLst/>
                <a:cxnLst>
                  <a:cxn ang="0">
                    <a:pos x="104" y="0"/>
                  </a:cxn>
                  <a:cxn ang="0">
                    <a:pos x="0" y="144"/>
                  </a:cxn>
                </a:cxnLst>
                <a:rect l="0" t="0" r="r" b="b"/>
                <a:pathLst>
                  <a:path w="104" h="144">
                    <a:moveTo>
                      <a:pt x="104" y="0"/>
                    </a:moveTo>
                    <a:cubicBezTo>
                      <a:pt x="68" y="44"/>
                      <a:pt x="34" y="92"/>
                      <a:pt x="0" y="14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13" name="Freeform 1269"/>
              <p:cNvSpPr>
                <a:spLocks/>
              </p:cNvSpPr>
              <p:nvPr userDrawn="1"/>
            </p:nvSpPr>
            <p:spPr bwMode="auto">
              <a:xfrm>
                <a:off x="5513" y="2797"/>
                <a:ext cx="25" cy="40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12" y="0"/>
                  </a:cxn>
                </a:cxnLst>
                <a:rect l="0" t="0" r="r" b="b"/>
                <a:pathLst>
                  <a:path w="12" h="19">
                    <a:moveTo>
                      <a:pt x="0" y="19"/>
                    </a:moveTo>
                    <a:cubicBezTo>
                      <a:pt x="4" y="12"/>
                      <a:pt x="8" y="6"/>
                      <a:pt x="1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14" name="Freeform 1270"/>
              <p:cNvSpPr>
                <a:spLocks/>
              </p:cNvSpPr>
              <p:nvPr userDrawn="1"/>
            </p:nvSpPr>
            <p:spPr bwMode="auto">
              <a:xfrm>
                <a:off x="4866" y="4077"/>
                <a:ext cx="21" cy="5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0" y="0"/>
                  </a:cxn>
                </a:cxnLst>
                <a:rect l="0" t="0" r="r" b="b"/>
                <a:pathLst>
                  <a:path w="10" h="24">
                    <a:moveTo>
                      <a:pt x="0" y="24"/>
                    </a:moveTo>
                    <a:cubicBezTo>
                      <a:pt x="3" y="16"/>
                      <a:pt x="7" y="8"/>
                      <a:pt x="1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15" name="Freeform 1271"/>
              <p:cNvSpPr>
                <a:spLocks/>
              </p:cNvSpPr>
              <p:nvPr userDrawn="1"/>
            </p:nvSpPr>
            <p:spPr bwMode="auto">
              <a:xfrm>
                <a:off x="5489" y="2837"/>
                <a:ext cx="24" cy="3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17"/>
                  </a:cxn>
                </a:cxnLst>
                <a:rect l="0" t="0" r="r" b="b"/>
                <a:pathLst>
                  <a:path w="11" h="17">
                    <a:moveTo>
                      <a:pt x="11" y="0"/>
                    </a:moveTo>
                    <a:cubicBezTo>
                      <a:pt x="7" y="5"/>
                      <a:pt x="4" y="11"/>
                      <a:pt x="0" y="1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16" name="Line 1272"/>
              <p:cNvSpPr>
                <a:spLocks noChangeShapeType="1"/>
              </p:cNvSpPr>
              <p:nvPr userDrawn="1"/>
            </p:nvSpPr>
            <p:spPr bwMode="auto">
              <a:xfrm>
                <a:off x="5758" y="249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17" name="Line 1273"/>
              <p:cNvSpPr>
                <a:spLocks noChangeShapeType="1"/>
              </p:cNvSpPr>
              <p:nvPr userDrawn="1"/>
            </p:nvSpPr>
            <p:spPr bwMode="auto">
              <a:xfrm>
                <a:off x="5489" y="287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18" name="Freeform 1274"/>
              <p:cNvSpPr>
                <a:spLocks/>
              </p:cNvSpPr>
              <p:nvPr userDrawn="1"/>
            </p:nvSpPr>
            <p:spPr bwMode="auto">
              <a:xfrm>
                <a:off x="4824" y="4178"/>
                <a:ext cx="21" cy="51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0" y="0"/>
                  </a:cxn>
                </a:cxnLst>
                <a:rect l="0" t="0" r="r" b="b"/>
                <a:pathLst>
                  <a:path w="10" h="24">
                    <a:moveTo>
                      <a:pt x="0" y="24"/>
                    </a:moveTo>
                    <a:cubicBezTo>
                      <a:pt x="3" y="16"/>
                      <a:pt x="7" y="8"/>
                      <a:pt x="1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19" name="Line 1275"/>
              <p:cNvSpPr>
                <a:spLocks noChangeShapeType="1"/>
              </p:cNvSpPr>
              <p:nvPr userDrawn="1"/>
            </p:nvSpPr>
            <p:spPr bwMode="auto">
              <a:xfrm>
                <a:off x="4898" y="405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20" name="Freeform 1276"/>
              <p:cNvSpPr>
                <a:spLocks/>
              </p:cNvSpPr>
              <p:nvPr userDrawn="1"/>
            </p:nvSpPr>
            <p:spPr bwMode="auto">
              <a:xfrm>
                <a:off x="4845" y="4127"/>
                <a:ext cx="21" cy="51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0" y="0"/>
                  </a:cxn>
                </a:cxnLst>
                <a:rect l="0" t="0" r="r" b="b"/>
                <a:pathLst>
                  <a:path w="10" h="24">
                    <a:moveTo>
                      <a:pt x="0" y="24"/>
                    </a:moveTo>
                    <a:cubicBezTo>
                      <a:pt x="3" y="16"/>
                      <a:pt x="7" y="8"/>
                      <a:pt x="1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21" name="Freeform 1277"/>
              <p:cNvSpPr>
                <a:spLocks/>
              </p:cNvSpPr>
              <p:nvPr userDrawn="1"/>
            </p:nvSpPr>
            <p:spPr bwMode="auto">
              <a:xfrm>
                <a:off x="4786" y="4229"/>
                <a:ext cx="38" cy="93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18" y="0"/>
                  </a:cxn>
                </a:cxnLst>
                <a:rect l="0" t="0" r="r" b="b"/>
                <a:pathLst>
                  <a:path w="18" h="44">
                    <a:moveTo>
                      <a:pt x="0" y="44"/>
                    </a:moveTo>
                    <a:cubicBezTo>
                      <a:pt x="6" y="29"/>
                      <a:pt x="12" y="14"/>
                      <a:pt x="1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22" name="Line 1278"/>
              <p:cNvSpPr>
                <a:spLocks noChangeShapeType="1"/>
              </p:cNvSpPr>
              <p:nvPr userDrawn="1"/>
            </p:nvSpPr>
            <p:spPr bwMode="auto">
              <a:xfrm>
                <a:off x="4786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23" name="Freeform 1279"/>
              <p:cNvSpPr>
                <a:spLocks/>
              </p:cNvSpPr>
              <p:nvPr userDrawn="1"/>
            </p:nvSpPr>
            <p:spPr bwMode="auto">
              <a:xfrm>
                <a:off x="4796" y="4079"/>
                <a:ext cx="21" cy="4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10" y="0"/>
                  </a:cxn>
                </a:cxnLst>
                <a:rect l="0" t="0" r="r" b="b"/>
                <a:pathLst>
                  <a:path w="10" h="23">
                    <a:moveTo>
                      <a:pt x="0" y="23"/>
                    </a:moveTo>
                    <a:cubicBezTo>
                      <a:pt x="3" y="15"/>
                      <a:pt x="7" y="8"/>
                      <a:pt x="1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24" name="Line 1280"/>
              <p:cNvSpPr>
                <a:spLocks noChangeShapeType="1"/>
              </p:cNvSpPr>
              <p:nvPr userDrawn="1"/>
            </p:nvSpPr>
            <p:spPr bwMode="auto">
              <a:xfrm>
                <a:off x="4705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25" name="Line 1281"/>
              <p:cNvSpPr>
                <a:spLocks noChangeShapeType="1"/>
              </p:cNvSpPr>
              <p:nvPr userDrawn="1"/>
            </p:nvSpPr>
            <p:spPr bwMode="auto">
              <a:xfrm>
                <a:off x="5489" y="2877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26" name="Freeform 1282"/>
              <p:cNvSpPr>
                <a:spLocks/>
              </p:cNvSpPr>
              <p:nvPr userDrawn="1"/>
            </p:nvSpPr>
            <p:spPr bwMode="auto">
              <a:xfrm>
                <a:off x="4750" y="4176"/>
                <a:ext cx="23" cy="49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11" y="0"/>
                  </a:cxn>
                </a:cxnLst>
                <a:rect l="0" t="0" r="r" b="b"/>
                <a:pathLst>
                  <a:path w="11" h="23">
                    <a:moveTo>
                      <a:pt x="0" y="23"/>
                    </a:moveTo>
                    <a:cubicBezTo>
                      <a:pt x="4" y="15"/>
                      <a:pt x="7" y="8"/>
                      <a:pt x="1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27" name="Freeform 1283"/>
              <p:cNvSpPr>
                <a:spLocks/>
              </p:cNvSpPr>
              <p:nvPr userDrawn="1"/>
            </p:nvSpPr>
            <p:spPr bwMode="auto">
              <a:xfrm>
                <a:off x="4773" y="4127"/>
                <a:ext cx="23" cy="49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11" y="0"/>
                  </a:cxn>
                </a:cxnLst>
                <a:rect l="0" t="0" r="r" b="b"/>
                <a:pathLst>
                  <a:path w="11" h="23">
                    <a:moveTo>
                      <a:pt x="0" y="23"/>
                    </a:moveTo>
                    <a:cubicBezTo>
                      <a:pt x="3" y="15"/>
                      <a:pt x="7" y="8"/>
                      <a:pt x="1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28" name="Freeform 1284"/>
              <p:cNvSpPr>
                <a:spLocks/>
              </p:cNvSpPr>
              <p:nvPr userDrawn="1"/>
            </p:nvSpPr>
            <p:spPr bwMode="auto">
              <a:xfrm>
                <a:off x="4705" y="4225"/>
                <a:ext cx="45" cy="97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21" y="0"/>
                  </a:cxn>
                </a:cxnLst>
                <a:rect l="0" t="0" r="r" b="b"/>
                <a:pathLst>
                  <a:path w="21" h="46">
                    <a:moveTo>
                      <a:pt x="0" y="46"/>
                    </a:moveTo>
                    <a:cubicBezTo>
                      <a:pt x="7" y="30"/>
                      <a:pt x="14" y="15"/>
                      <a:pt x="2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29" name="Freeform 1285"/>
              <p:cNvSpPr>
                <a:spLocks/>
              </p:cNvSpPr>
              <p:nvPr userDrawn="1"/>
            </p:nvSpPr>
            <p:spPr bwMode="auto">
              <a:xfrm>
                <a:off x="4817" y="4053"/>
                <a:ext cx="13" cy="26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0" y="12"/>
                    </a:moveTo>
                    <a:cubicBezTo>
                      <a:pt x="2" y="8"/>
                      <a:pt x="4" y="4"/>
                      <a:pt x="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30" name="Line 1286"/>
              <p:cNvSpPr>
                <a:spLocks noChangeShapeType="1"/>
              </p:cNvSpPr>
              <p:nvPr userDrawn="1"/>
            </p:nvSpPr>
            <p:spPr bwMode="auto">
              <a:xfrm>
                <a:off x="5758" y="2530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31" name="Freeform 1287"/>
              <p:cNvSpPr>
                <a:spLocks/>
              </p:cNvSpPr>
              <p:nvPr userDrawn="1"/>
            </p:nvSpPr>
            <p:spPr bwMode="auto">
              <a:xfrm>
                <a:off x="5515" y="2530"/>
                <a:ext cx="243" cy="311"/>
              </a:xfrm>
              <a:custGeom>
                <a:avLst/>
                <a:gdLst/>
                <a:ahLst/>
                <a:cxnLst>
                  <a:cxn ang="0">
                    <a:pos x="115" y="0"/>
                  </a:cxn>
                  <a:cxn ang="0">
                    <a:pos x="0" y="147"/>
                  </a:cxn>
                </a:cxnLst>
                <a:rect l="0" t="0" r="r" b="b"/>
                <a:pathLst>
                  <a:path w="115" h="147">
                    <a:moveTo>
                      <a:pt x="115" y="0"/>
                    </a:moveTo>
                    <a:cubicBezTo>
                      <a:pt x="76" y="45"/>
                      <a:pt x="38" y="94"/>
                      <a:pt x="0" y="14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32" name="Line 1288"/>
              <p:cNvSpPr>
                <a:spLocks noChangeShapeType="1"/>
              </p:cNvSpPr>
              <p:nvPr userDrawn="1"/>
            </p:nvSpPr>
            <p:spPr bwMode="auto">
              <a:xfrm>
                <a:off x="4830" y="405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33" name="Freeform 1289"/>
              <p:cNvSpPr>
                <a:spLocks/>
              </p:cNvSpPr>
              <p:nvPr userDrawn="1"/>
            </p:nvSpPr>
            <p:spPr bwMode="auto">
              <a:xfrm>
                <a:off x="5489" y="2841"/>
                <a:ext cx="26" cy="36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7"/>
                  </a:cxn>
                </a:cxnLst>
                <a:rect l="0" t="0" r="r" b="b"/>
                <a:pathLst>
                  <a:path w="12" h="17">
                    <a:moveTo>
                      <a:pt x="12" y="0"/>
                    </a:moveTo>
                    <a:cubicBezTo>
                      <a:pt x="8" y="5"/>
                      <a:pt x="4" y="11"/>
                      <a:pt x="0" y="1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34" name="Freeform 1290"/>
              <p:cNvSpPr>
                <a:spLocks/>
              </p:cNvSpPr>
              <p:nvPr userDrawn="1"/>
            </p:nvSpPr>
            <p:spPr bwMode="auto">
              <a:xfrm>
                <a:off x="4750" y="4053"/>
                <a:ext cx="12" cy="26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0" y="12"/>
                    </a:moveTo>
                    <a:cubicBezTo>
                      <a:pt x="2" y="8"/>
                      <a:pt x="4" y="4"/>
                      <a:pt x="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35" name="Freeform 1291"/>
              <p:cNvSpPr>
                <a:spLocks/>
              </p:cNvSpPr>
              <p:nvPr userDrawn="1"/>
            </p:nvSpPr>
            <p:spPr bwMode="auto">
              <a:xfrm>
                <a:off x="4724" y="4079"/>
                <a:ext cx="26" cy="46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12" y="0"/>
                  </a:cxn>
                </a:cxnLst>
                <a:rect l="0" t="0" r="r" b="b"/>
                <a:pathLst>
                  <a:path w="12" h="22">
                    <a:moveTo>
                      <a:pt x="0" y="22"/>
                    </a:moveTo>
                    <a:cubicBezTo>
                      <a:pt x="4" y="15"/>
                      <a:pt x="8" y="8"/>
                      <a:pt x="1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36" name="Line 1292"/>
              <p:cNvSpPr>
                <a:spLocks noChangeShapeType="1"/>
              </p:cNvSpPr>
              <p:nvPr userDrawn="1"/>
            </p:nvSpPr>
            <p:spPr bwMode="auto">
              <a:xfrm>
                <a:off x="4762" y="405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37" name="Freeform 1293"/>
              <p:cNvSpPr>
                <a:spLocks/>
              </p:cNvSpPr>
              <p:nvPr userDrawn="1"/>
            </p:nvSpPr>
            <p:spPr bwMode="auto">
              <a:xfrm>
                <a:off x="4699" y="4125"/>
                <a:ext cx="25" cy="49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23"/>
                  </a:cxn>
                </a:cxnLst>
                <a:rect l="0" t="0" r="r" b="b"/>
                <a:pathLst>
                  <a:path w="12" h="23">
                    <a:moveTo>
                      <a:pt x="12" y="0"/>
                    </a:moveTo>
                    <a:cubicBezTo>
                      <a:pt x="8" y="8"/>
                      <a:pt x="4" y="15"/>
                      <a:pt x="0" y="2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38" name="Freeform 1294"/>
              <p:cNvSpPr>
                <a:spLocks/>
              </p:cNvSpPr>
              <p:nvPr userDrawn="1"/>
            </p:nvSpPr>
            <p:spPr bwMode="auto">
              <a:xfrm>
                <a:off x="4676" y="4174"/>
                <a:ext cx="23" cy="47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11" y="0"/>
                  </a:cxn>
                </a:cxnLst>
                <a:rect l="0" t="0" r="r" b="b"/>
                <a:pathLst>
                  <a:path w="11" h="22">
                    <a:moveTo>
                      <a:pt x="0" y="22"/>
                    </a:moveTo>
                    <a:cubicBezTo>
                      <a:pt x="4" y="14"/>
                      <a:pt x="8" y="7"/>
                      <a:pt x="1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39" name="Freeform 1295"/>
              <p:cNvSpPr>
                <a:spLocks/>
              </p:cNvSpPr>
              <p:nvPr userDrawn="1"/>
            </p:nvSpPr>
            <p:spPr bwMode="auto">
              <a:xfrm>
                <a:off x="4623" y="4221"/>
                <a:ext cx="53" cy="101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5" y="0"/>
                  </a:cxn>
                </a:cxnLst>
                <a:rect l="0" t="0" r="r" b="b"/>
                <a:pathLst>
                  <a:path w="25" h="48">
                    <a:moveTo>
                      <a:pt x="0" y="48"/>
                    </a:moveTo>
                    <a:cubicBezTo>
                      <a:pt x="8" y="32"/>
                      <a:pt x="17" y="16"/>
                      <a:pt x="2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40" name="Line 1296"/>
              <p:cNvSpPr>
                <a:spLocks noChangeShapeType="1"/>
              </p:cNvSpPr>
              <p:nvPr userDrawn="1"/>
            </p:nvSpPr>
            <p:spPr bwMode="auto">
              <a:xfrm>
                <a:off x="4623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41" name="Line 1297"/>
              <p:cNvSpPr>
                <a:spLocks noChangeShapeType="1"/>
              </p:cNvSpPr>
              <p:nvPr userDrawn="1"/>
            </p:nvSpPr>
            <p:spPr bwMode="auto">
              <a:xfrm>
                <a:off x="5489" y="2890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42" name="Line 1298"/>
              <p:cNvSpPr>
                <a:spLocks noChangeShapeType="1"/>
              </p:cNvSpPr>
              <p:nvPr userDrawn="1"/>
            </p:nvSpPr>
            <p:spPr bwMode="auto">
              <a:xfrm>
                <a:off x="5758" y="257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43" name="Freeform 1299"/>
              <p:cNvSpPr>
                <a:spLocks/>
              </p:cNvSpPr>
              <p:nvPr userDrawn="1"/>
            </p:nvSpPr>
            <p:spPr bwMode="auto">
              <a:xfrm>
                <a:off x="5494" y="2572"/>
                <a:ext cx="264" cy="311"/>
              </a:xfrm>
              <a:custGeom>
                <a:avLst/>
                <a:gdLst/>
                <a:ahLst/>
                <a:cxnLst>
                  <a:cxn ang="0">
                    <a:pos x="125" y="0"/>
                  </a:cxn>
                  <a:cxn ang="0">
                    <a:pos x="0" y="147"/>
                  </a:cxn>
                </a:cxnLst>
                <a:rect l="0" t="0" r="r" b="b"/>
                <a:pathLst>
                  <a:path w="125" h="147">
                    <a:moveTo>
                      <a:pt x="125" y="0"/>
                    </a:moveTo>
                    <a:cubicBezTo>
                      <a:pt x="83" y="45"/>
                      <a:pt x="41" y="94"/>
                      <a:pt x="0" y="14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44" name="Freeform 1300"/>
              <p:cNvSpPr>
                <a:spLocks/>
              </p:cNvSpPr>
              <p:nvPr userDrawn="1"/>
            </p:nvSpPr>
            <p:spPr bwMode="auto">
              <a:xfrm>
                <a:off x="5489" y="2883"/>
                <a:ext cx="5" cy="7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3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1" y="2"/>
                      <a:pt x="0" y="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45" name="Freeform 1301"/>
              <p:cNvSpPr>
                <a:spLocks/>
              </p:cNvSpPr>
              <p:nvPr userDrawn="1"/>
            </p:nvSpPr>
            <p:spPr bwMode="auto">
              <a:xfrm>
                <a:off x="5489" y="2617"/>
                <a:ext cx="269" cy="290"/>
              </a:xfrm>
              <a:custGeom>
                <a:avLst/>
                <a:gdLst/>
                <a:ahLst/>
                <a:cxnLst>
                  <a:cxn ang="0">
                    <a:pos x="127" y="0"/>
                  </a:cxn>
                  <a:cxn ang="0">
                    <a:pos x="0" y="137"/>
                  </a:cxn>
                </a:cxnLst>
                <a:rect l="0" t="0" r="r" b="b"/>
                <a:pathLst>
                  <a:path w="127" h="137">
                    <a:moveTo>
                      <a:pt x="127" y="0"/>
                    </a:moveTo>
                    <a:cubicBezTo>
                      <a:pt x="84" y="42"/>
                      <a:pt x="42" y="87"/>
                      <a:pt x="0" y="13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46" name="Freeform 1302"/>
              <p:cNvSpPr>
                <a:spLocks/>
              </p:cNvSpPr>
              <p:nvPr userDrawn="1"/>
            </p:nvSpPr>
            <p:spPr bwMode="auto">
              <a:xfrm>
                <a:off x="4680" y="4053"/>
                <a:ext cx="15" cy="26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7" y="0"/>
                  </a:cxn>
                </a:cxnLst>
                <a:rect l="0" t="0" r="r" b="b"/>
                <a:pathLst>
                  <a:path w="7" h="12">
                    <a:moveTo>
                      <a:pt x="0" y="12"/>
                    </a:moveTo>
                    <a:cubicBezTo>
                      <a:pt x="2" y="8"/>
                      <a:pt x="5" y="4"/>
                      <a:pt x="7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47" name="Line 1303"/>
              <p:cNvSpPr>
                <a:spLocks noChangeShapeType="1"/>
              </p:cNvSpPr>
              <p:nvPr userDrawn="1"/>
            </p:nvSpPr>
            <p:spPr bwMode="auto">
              <a:xfrm>
                <a:off x="4695" y="405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48" name="Freeform 1304"/>
              <p:cNvSpPr>
                <a:spLocks/>
              </p:cNvSpPr>
              <p:nvPr userDrawn="1"/>
            </p:nvSpPr>
            <p:spPr bwMode="auto">
              <a:xfrm>
                <a:off x="4538" y="4214"/>
                <a:ext cx="62" cy="108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29" y="0"/>
                  </a:cxn>
                </a:cxnLst>
                <a:rect l="0" t="0" r="r" b="b"/>
                <a:pathLst>
                  <a:path w="29" h="51">
                    <a:moveTo>
                      <a:pt x="0" y="51"/>
                    </a:moveTo>
                    <a:cubicBezTo>
                      <a:pt x="10" y="34"/>
                      <a:pt x="20" y="17"/>
                      <a:pt x="2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49" name="Line 1305"/>
              <p:cNvSpPr>
                <a:spLocks noChangeShapeType="1"/>
              </p:cNvSpPr>
              <p:nvPr userDrawn="1"/>
            </p:nvSpPr>
            <p:spPr bwMode="auto">
              <a:xfrm>
                <a:off x="5489" y="2907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50" name="Line 1306"/>
              <p:cNvSpPr>
                <a:spLocks noChangeShapeType="1"/>
              </p:cNvSpPr>
              <p:nvPr userDrawn="1"/>
            </p:nvSpPr>
            <p:spPr bwMode="auto">
              <a:xfrm>
                <a:off x="4538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51" name="Line 1307"/>
              <p:cNvSpPr>
                <a:spLocks noChangeShapeType="1"/>
              </p:cNvSpPr>
              <p:nvPr userDrawn="1"/>
            </p:nvSpPr>
            <p:spPr bwMode="auto">
              <a:xfrm>
                <a:off x="5758" y="2617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52" name="Freeform 1308"/>
              <p:cNvSpPr>
                <a:spLocks/>
              </p:cNvSpPr>
              <p:nvPr userDrawn="1"/>
            </p:nvSpPr>
            <p:spPr bwMode="auto">
              <a:xfrm>
                <a:off x="4652" y="4079"/>
                <a:ext cx="28" cy="44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13" y="0"/>
                  </a:cxn>
                </a:cxnLst>
                <a:rect l="0" t="0" r="r" b="b"/>
                <a:pathLst>
                  <a:path w="13" h="21">
                    <a:moveTo>
                      <a:pt x="0" y="21"/>
                    </a:moveTo>
                    <a:cubicBezTo>
                      <a:pt x="4" y="14"/>
                      <a:pt x="8" y="7"/>
                      <a:pt x="13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53" name="Freeform 1309"/>
              <p:cNvSpPr>
                <a:spLocks/>
              </p:cNvSpPr>
              <p:nvPr userDrawn="1"/>
            </p:nvSpPr>
            <p:spPr bwMode="auto">
              <a:xfrm>
                <a:off x="4627" y="4123"/>
                <a:ext cx="25" cy="47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12" y="0"/>
                  </a:cxn>
                </a:cxnLst>
                <a:rect l="0" t="0" r="r" b="b"/>
                <a:pathLst>
                  <a:path w="12" h="22">
                    <a:moveTo>
                      <a:pt x="0" y="22"/>
                    </a:moveTo>
                    <a:cubicBezTo>
                      <a:pt x="4" y="14"/>
                      <a:pt x="8" y="7"/>
                      <a:pt x="1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54" name="Freeform 1310"/>
              <p:cNvSpPr>
                <a:spLocks/>
              </p:cNvSpPr>
              <p:nvPr userDrawn="1"/>
            </p:nvSpPr>
            <p:spPr bwMode="auto">
              <a:xfrm>
                <a:off x="4600" y="4170"/>
                <a:ext cx="27" cy="44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13" y="0"/>
                  </a:cxn>
                </a:cxnLst>
                <a:rect l="0" t="0" r="r" b="b"/>
                <a:pathLst>
                  <a:path w="13" h="21">
                    <a:moveTo>
                      <a:pt x="0" y="21"/>
                    </a:moveTo>
                    <a:cubicBezTo>
                      <a:pt x="5" y="14"/>
                      <a:pt x="9" y="7"/>
                      <a:pt x="13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55" name="Line 1311"/>
              <p:cNvSpPr>
                <a:spLocks noChangeShapeType="1"/>
              </p:cNvSpPr>
              <p:nvPr userDrawn="1"/>
            </p:nvSpPr>
            <p:spPr bwMode="auto">
              <a:xfrm>
                <a:off x="4625" y="405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56" name="Freeform 1312"/>
              <p:cNvSpPr>
                <a:spLocks/>
              </p:cNvSpPr>
              <p:nvPr userDrawn="1"/>
            </p:nvSpPr>
            <p:spPr bwMode="auto">
              <a:xfrm>
                <a:off x="5489" y="2661"/>
                <a:ext cx="269" cy="269"/>
              </a:xfrm>
              <a:custGeom>
                <a:avLst/>
                <a:gdLst/>
                <a:ahLst/>
                <a:cxnLst>
                  <a:cxn ang="0">
                    <a:pos x="127" y="0"/>
                  </a:cxn>
                  <a:cxn ang="0">
                    <a:pos x="0" y="127"/>
                  </a:cxn>
                </a:cxnLst>
                <a:rect l="0" t="0" r="r" b="b"/>
                <a:pathLst>
                  <a:path w="127" h="127">
                    <a:moveTo>
                      <a:pt x="127" y="0"/>
                    </a:moveTo>
                    <a:cubicBezTo>
                      <a:pt x="84" y="39"/>
                      <a:pt x="42" y="82"/>
                      <a:pt x="0" y="12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57" name="Line 1313"/>
              <p:cNvSpPr>
                <a:spLocks noChangeShapeType="1"/>
              </p:cNvSpPr>
              <p:nvPr userDrawn="1"/>
            </p:nvSpPr>
            <p:spPr bwMode="auto">
              <a:xfrm>
                <a:off x="5489" y="2930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58" name="Freeform 1314"/>
              <p:cNvSpPr>
                <a:spLocks/>
              </p:cNvSpPr>
              <p:nvPr userDrawn="1"/>
            </p:nvSpPr>
            <p:spPr bwMode="auto">
              <a:xfrm>
                <a:off x="4526" y="4163"/>
                <a:ext cx="27" cy="43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13" y="0"/>
                  </a:cxn>
                </a:cxnLst>
                <a:rect l="0" t="0" r="r" b="b"/>
                <a:pathLst>
                  <a:path w="13" h="20">
                    <a:moveTo>
                      <a:pt x="0" y="20"/>
                    </a:moveTo>
                    <a:cubicBezTo>
                      <a:pt x="4" y="13"/>
                      <a:pt x="9" y="7"/>
                      <a:pt x="13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59" name="Freeform 1315"/>
              <p:cNvSpPr>
                <a:spLocks/>
              </p:cNvSpPr>
              <p:nvPr userDrawn="1"/>
            </p:nvSpPr>
            <p:spPr bwMode="auto">
              <a:xfrm>
                <a:off x="4608" y="4053"/>
                <a:ext cx="17" cy="2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11"/>
                  </a:cxn>
                </a:cxnLst>
                <a:rect l="0" t="0" r="r" b="b"/>
                <a:pathLst>
                  <a:path w="8" h="11">
                    <a:moveTo>
                      <a:pt x="8" y="0"/>
                    </a:moveTo>
                    <a:cubicBezTo>
                      <a:pt x="6" y="4"/>
                      <a:pt x="3" y="7"/>
                      <a:pt x="0" y="11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60" name="Freeform 1316"/>
              <p:cNvSpPr>
                <a:spLocks/>
              </p:cNvSpPr>
              <p:nvPr userDrawn="1"/>
            </p:nvSpPr>
            <p:spPr bwMode="auto">
              <a:xfrm>
                <a:off x="4581" y="4077"/>
                <a:ext cx="27" cy="44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13" y="0"/>
                  </a:cxn>
                </a:cxnLst>
                <a:rect l="0" t="0" r="r" b="b"/>
                <a:pathLst>
                  <a:path w="13" h="21">
                    <a:moveTo>
                      <a:pt x="0" y="21"/>
                    </a:moveTo>
                    <a:cubicBezTo>
                      <a:pt x="5" y="14"/>
                      <a:pt x="9" y="7"/>
                      <a:pt x="13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61" name="Freeform 1317"/>
              <p:cNvSpPr>
                <a:spLocks/>
              </p:cNvSpPr>
              <p:nvPr userDrawn="1"/>
            </p:nvSpPr>
            <p:spPr bwMode="auto">
              <a:xfrm>
                <a:off x="4553" y="4121"/>
                <a:ext cx="28" cy="42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13" y="0"/>
                  </a:cxn>
                </a:cxnLst>
                <a:rect l="0" t="0" r="r" b="b"/>
                <a:pathLst>
                  <a:path w="13" h="20">
                    <a:moveTo>
                      <a:pt x="0" y="20"/>
                    </a:moveTo>
                    <a:cubicBezTo>
                      <a:pt x="4" y="13"/>
                      <a:pt x="9" y="6"/>
                      <a:pt x="13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62" name="Line 1318"/>
              <p:cNvSpPr>
                <a:spLocks noChangeShapeType="1"/>
              </p:cNvSpPr>
              <p:nvPr userDrawn="1"/>
            </p:nvSpPr>
            <p:spPr bwMode="auto">
              <a:xfrm>
                <a:off x="5758" y="2661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63" name="Freeform 1319"/>
              <p:cNvSpPr>
                <a:spLocks/>
              </p:cNvSpPr>
              <p:nvPr userDrawn="1"/>
            </p:nvSpPr>
            <p:spPr bwMode="auto">
              <a:xfrm>
                <a:off x="4452" y="4206"/>
                <a:ext cx="74" cy="116"/>
              </a:xfrm>
              <a:custGeom>
                <a:avLst/>
                <a:gdLst/>
                <a:ahLst/>
                <a:cxnLst>
                  <a:cxn ang="0">
                    <a:pos x="0" y="55"/>
                  </a:cxn>
                  <a:cxn ang="0">
                    <a:pos x="35" y="0"/>
                  </a:cxn>
                </a:cxnLst>
                <a:rect l="0" t="0" r="r" b="b"/>
                <a:pathLst>
                  <a:path w="35" h="55">
                    <a:moveTo>
                      <a:pt x="0" y="55"/>
                    </a:moveTo>
                    <a:cubicBezTo>
                      <a:pt x="12" y="36"/>
                      <a:pt x="23" y="18"/>
                      <a:pt x="3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64" name="Line 1320"/>
              <p:cNvSpPr>
                <a:spLocks noChangeShapeType="1"/>
              </p:cNvSpPr>
              <p:nvPr userDrawn="1"/>
            </p:nvSpPr>
            <p:spPr bwMode="auto">
              <a:xfrm>
                <a:off x="4452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666" name="Group 1522"/>
            <p:cNvGrpSpPr>
              <a:grpSpLocks/>
            </p:cNvGrpSpPr>
            <p:nvPr userDrawn="1"/>
          </p:nvGrpSpPr>
          <p:grpSpPr bwMode="auto">
            <a:xfrm>
              <a:off x="1818" y="2710"/>
              <a:ext cx="3941" cy="1613"/>
              <a:chOff x="1818" y="2710"/>
              <a:chExt cx="3941" cy="1613"/>
            </a:xfrm>
          </p:grpSpPr>
          <p:sp>
            <p:nvSpPr>
              <p:cNvPr id="263466" name="Freeform 1322"/>
              <p:cNvSpPr>
                <a:spLocks/>
              </p:cNvSpPr>
              <p:nvPr userDrawn="1"/>
            </p:nvSpPr>
            <p:spPr bwMode="auto">
              <a:xfrm>
                <a:off x="4450" y="4157"/>
                <a:ext cx="29" cy="40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14" y="0"/>
                  </a:cxn>
                </a:cxnLst>
                <a:rect l="0" t="0" r="r" b="b"/>
                <a:pathLst>
                  <a:path w="14" h="19">
                    <a:moveTo>
                      <a:pt x="0" y="19"/>
                    </a:moveTo>
                    <a:cubicBezTo>
                      <a:pt x="5" y="13"/>
                      <a:pt x="9" y="6"/>
                      <a:pt x="14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67" name="Line 1323"/>
              <p:cNvSpPr>
                <a:spLocks noChangeShapeType="1"/>
              </p:cNvSpPr>
              <p:nvPr userDrawn="1"/>
            </p:nvSpPr>
            <p:spPr bwMode="auto">
              <a:xfrm>
                <a:off x="5758" y="2710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68" name="Freeform 1324"/>
              <p:cNvSpPr>
                <a:spLocks/>
              </p:cNvSpPr>
              <p:nvPr userDrawn="1"/>
            </p:nvSpPr>
            <p:spPr bwMode="auto">
              <a:xfrm>
                <a:off x="5489" y="2710"/>
                <a:ext cx="269" cy="247"/>
              </a:xfrm>
              <a:custGeom>
                <a:avLst/>
                <a:gdLst/>
                <a:ahLst/>
                <a:cxnLst>
                  <a:cxn ang="0">
                    <a:pos x="127" y="0"/>
                  </a:cxn>
                  <a:cxn ang="0">
                    <a:pos x="0" y="117"/>
                  </a:cxn>
                </a:cxnLst>
                <a:rect l="0" t="0" r="r" b="b"/>
                <a:pathLst>
                  <a:path w="127" h="117">
                    <a:moveTo>
                      <a:pt x="127" y="0"/>
                    </a:moveTo>
                    <a:cubicBezTo>
                      <a:pt x="84" y="36"/>
                      <a:pt x="42" y="75"/>
                      <a:pt x="0" y="11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69" name="Line 1325"/>
              <p:cNvSpPr>
                <a:spLocks noChangeShapeType="1"/>
              </p:cNvSpPr>
              <p:nvPr userDrawn="1"/>
            </p:nvSpPr>
            <p:spPr bwMode="auto">
              <a:xfrm>
                <a:off x="4555" y="405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70" name="Freeform 1326"/>
              <p:cNvSpPr>
                <a:spLocks/>
              </p:cNvSpPr>
              <p:nvPr userDrawn="1"/>
            </p:nvSpPr>
            <p:spPr bwMode="auto">
              <a:xfrm>
                <a:off x="4538" y="4053"/>
                <a:ext cx="17" cy="22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8" y="0"/>
                  </a:cxn>
                </a:cxnLst>
                <a:rect l="0" t="0" r="r" b="b"/>
                <a:pathLst>
                  <a:path w="8" h="10">
                    <a:moveTo>
                      <a:pt x="0" y="10"/>
                    </a:moveTo>
                    <a:cubicBezTo>
                      <a:pt x="2" y="7"/>
                      <a:pt x="5" y="3"/>
                      <a:pt x="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71" name="Line 1327"/>
              <p:cNvSpPr>
                <a:spLocks noChangeShapeType="1"/>
              </p:cNvSpPr>
              <p:nvPr userDrawn="1"/>
            </p:nvSpPr>
            <p:spPr bwMode="auto">
              <a:xfrm>
                <a:off x="5489" y="2957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72" name="Freeform 1328"/>
              <p:cNvSpPr>
                <a:spLocks/>
              </p:cNvSpPr>
              <p:nvPr userDrawn="1"/>
            </p:nvSpPr>
            <p:spPr bwMode="auto">
              <a:xfrm>
                <a:off x="4479" y="4115"/>
                <a:ext cx="30" cy="42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14" y="0"/>
                  </a:cxn>
                </a:cxnLst>
                <a:rect l="0" t="0" r="r" b="b"/>
                <a:pathLst>
                  <a:path w="14" h="20">
                    <a:moveTo>
                      <a:pt x="0" y="20"/>
                    </a:moveTo>
                    <a:cubicBezTo>
                      <a:pt x="5" y="13"/>
                      <a:pt x="9" y="7"/>
                      <a:pt x="14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73" name="Freeform 1329"/>
              <p:cNvSpPr>
                <a:spLocks/>
              </p:cNvSpPr>
              <p:nvPr userDrawn="1"/>
            </p:nvSpPr>
            <p:spPr bwMode="auto">
              <a:xfrm>
                <a:off x="4363" y="4197"/>
                <a:ext cx="87" cy="125"/>
              </a:xfrm>
              <a:custGeom>
                <a:avLst/>
                <a:gdLst/>
                <a:ahLst/>
                <a:cxnLst>
                  <a:cxn ang="0">
                    <a:pos x="0" y="59"/>
                  </a:cxn>
                  <a:cxn ang="0">
                    <a:pos x="41" y="0"/>
                  </a:cxn>
                </a:cxnLst>
                <a:rect l="0" t="0" r="r" b="b"/>
                <a:pathLst>
                  <a:path w="41" h="59">
                    <a:moveTo>
                      <a:pt x="0" y="59"/>
                    </a:moveTo>
                    <a:cubicBezTo>
                      <a:pt x="14" y="39"/>
                      <a:pt x="27" y="19"/>
                      <a:pt x="4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74" name="Line 1330"/>
              <p:cNvSpPr>
                <a:spLocks noChangeShapeType="1"/>
              </p:cNvSpPr>
              <p:nvPr userDrawn="1"/>
            </p:nvSpPr>
            <p:spPr bwMode="auto">
              <a:xfrm>
                <a:off x="4363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75" name="Freeform 1331"/>
              <p:cNvSpPr>
                <a:spLocks/>
              </p:cNvSpPr>
              <p:nvPr userDrawn="1"/>
            </p:nvSpPr>
            <p:spPr bwMode="auto">
              <a:xfrm>
                <a:off x="4509" y="4075"/>
                <a:ext cx="29" cy="40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19"/>
                  </a:cxn>
                </a:cxnLst>
                <a:rect l="0" t="0" r="r" b="b"/>
                <a:pathLst>
                  <a:path w="14" h="19">
                    <a:moveTo>
                      <a:pt x="14" y="0"/>
                    </a:moveTo>
                    <a:cubicBezTo>
                      <a:pt x="9" y="6"/>
                      <a:pt x="5" y="13"/>
                      <a:pt x="0" y="19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76" name="Freeform 1332"/>
              <p:cNvSpPr>
                <a:spLocks/>
              </p:cNvSpPr>
              <p:nvPr userDrawn="1"/>
            </p:nvSpPr>
            <p:spPr bwMode="auto">
              <a:xfrm>
                <a:off x="4466" y="4053"/>
                <a:ext cx="15" cy="1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7" y="0"/>
                  </a:cxn>
                </a:cxnLst>
                <a:rect l="0" t="0" r="r" b="b"/>
                <a:pathLst>
                  <a:path w="7" h="8">
                    <a:moveTo>
                      <a:pt x="0" y="8"/>
                    </a:moveTo>
                    <a:cubicBezTo>
                      <a:pt x="3" y="5"/>
                      <a:pt x="5" y="2"/>
                      <a:pt x="7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77" name="Freeform 1333"/>
              <p:cNvSpPr>
                <a:spLocks/>
              </p:cNvSpPr>
              <p:nvPr userDrawn="1"/>
            </p:nvSpPr>
            <p:spPr bwMode="auto">
              <a:xfrm>
                <a:off x="4435" y="4070"/>
                <a:ext cx="31" cy="38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15" y="0"/>
                  </a:cxn>
                </a:cxnLst>
                <a:rect l="0" t="0" r="r" b="b"/>
                <a:pathLst>
                  <a:path w="15" h="18">
                    <a:moveTo>
                      <a:pt x="0" y="18"/>
                    </a:moveTo>
                    <a:cubicBezTo>
                      <a:pt x="5" y="12"/>
                      <a:pt x="10" y="6"/>
                      <a:pt x="1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78" name="Line 1334"/>
              <p:cNvSpPr>
                <a:spLocks noChangeShapeType="1"/>
              </p:cNvSpPr>
              <p:nvPr userDrawn="1"/>
            </p:nvSpPr>
            <p:spPr bwMode="auto">
              <a:xfrm>
                <a:off x="4481" y="405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79" name="Line 1335"/>
              <p:cNvSpPr>
                <a:spLocks noChangeShapeType="1"/>
              </p:cNvSpPr>
              <p:nvPr userDrawn="1"/>
            </p:nvSpPr>
            <p:spPr bwMode="auto">
              <a:xfrm>
                <a:off x="4270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80" name="Freeform 1336"/>
              <p:cNvSpPr>
                <a:spLocks/>
              </p:cNvSpPr>
              <p:nvPr userDrawn="1"/>
            </p:nvSpPr>
            <p:spPr bwMode="auto">
              <a:xfrm>
                <a:off x="4373" y="4149"/>
                <a:ext cx="32" cy="38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15" y="0"/>
                  </a:cxn>
                </a:cxnLst>
                <a:rect l="0" t="0" r="r" b="b"/>
                <a:pathLst>
                  <a:path w="15" h="18">
                    <a:moveTo>
                      <a:pt x="0" y="18"/>
                    </a:moveTo>
                    <a:cubicBezTo>
                      <a:pt x="5" y="12"/>
                      <a:pt x="10" y="6"/>
                      <a:pt x="1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81" name="Freeform 1337"/>
              <p:cNvSpPr>
                <a:spLocks/>
              </p:cNvSpPr>
              <p:nvPr userDrawn="1"/>
            </p:nvSpPr>
            <p:spPr bwMode="auto">
              <a:xfrm>
                <a:off x="5489" y="2759"/>
                <a:ext cx="269" cy="230"/>
              </a:xfrm>
              <a:custGeom>
                <a:avLst/>
                <a:gdLst/>
                <a:ahLst/>
                <a:cxnLst>
                  <a:cxn ang="0">
                    <a:pos x="127" y="0"/>
                  </a:cxn>
                  <a:cxn ang="0">
                    <a:pos x="0" y="109"/>
                  </a:cxn>
                </a:cxnLst>
                <a:rect l="0" t="0" r="r" b="b"/>
                <a:pathLst>
                  <a:path w="127" h="109">
                    <a:moveTo>
                      <a:pt x="127" y="0"/>
                    </a:moveTo>
                    <a:cubicBezTo>
                      <a:pt x="85" y="34"/>
                      <a:pt x="42" y="71"/>
                      <a:pt x="0" y="109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82" name="Line 1338"/>
              <p:cNvSpPr>
                <a:spLocks noChangeShapeType="1"/>
              </p:cNvSpPr>
              <p:nvPr userDrawn="1"/>
            </p:nvSpPr>
            <p:spPr bwMode="auto">
              <a:xfrm>
                <a:off x="5758" y="2759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83" name="Line 1339"/>
              <p:cNvSpPr>
                <a:spLocks noChangeShapeType="1"/>
              </p:cNvSpPr>
              <p:nvPr userDrawn="1"/>
            </p:nvSpPr>
            <p:spPr bwMode="auto">
              <a:xfrm>
                <a:off x="5489" y="2989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84" name="Freeform 1340"/>
              <p:cNvSpPr>
                <a:spLocks/>
              </p:cNvSpPr>
              <p:nvPr userDrawn="1"/>
            </p:nvSpPr>
            <p:spPr bwMode="auto">
              <a:xfrm>
                <a:off x="4405" y="4108"/>
                <a:ext cx="30" cy="41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14" y="0"/>
                  </a:cxn>
                </a:cxnLst>
                <a:rect l="0" t="0" r="r" b="b"/>
                <a:pathLst>
                  <a:path w="14" h="19">
                    <a:moveTo>
                      <a:pt x="0" y="19"/>
                    </a:moveTo>
                    <a:cubicBezTo>
                      <a:pt x="5" y="12"/>
                      <a:pt x="10" y="6"/>
                      <a:pt x="14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85" name="Freeform 1341"/>
              <p:cNvSpPr>
                <a:spLocks/>
              </p:cNvSpPr>
              <p:nvPr userDrawn="1"/>
            </p:nvSpPr>
            <p:spPr bwMode="auto">
              <a:xfrm>
                <a:off x="4270" y="4187"/>
                <a:ext cx="103" cy="135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49" y="0"/>
                  </a:cxn>
                </a:cxnLst>
                <a:rect l="0" t="0" r="r" b="b"/>
                <a:pathLst>
                  <a:path w="49" h="64">
                    <a:moveTo>
                      <a:pt x="0" y="64"/>
                    </a:moveTo>
                    <a:cubicBezTo>
                      <a:pt x="16" y="42"/>
                      <a:pt x="33" y="21"/>
                      <a:pt x="4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86" name="Freeform 1342"/>
              <p:cNvSpPr>
                <a:spLocks/>
              </p:cNvSpPr>
              <p:nvPr userDrawn="1"/>
            </p:nvSpPr>
            <p:spPr bwMode="auto">
              <a:xfrm>
                <a:off x="4173" y="4174"/>
                <a:ext cx="124" cy="148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59" y="0"/>
                  </a:cxn>
                </a:cxnLst>
                <a:rect l="0" t="0" r="r" b="b"/>
                <a:pathLst>
                  <a:path w="59" h="70">
                    <a:moveTo>
                      <a:pt x="0" y="70"/>
                    </a:moveTo>
                    <a:cubicBezTo>
                      <a:pt x="20" y="46"/>
                      <a:pt x="39" y="23"/>
                      <a:pt x="5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87" name="Line 1343"/>
              <p:cNvSpPr>
                <a:spLocks noChangeShapeType="1"/>
              </p:cNvSpPr>
              <p:nvPr userDrawn="1"/>
            </p:nvSpPr>
            <p:spPr bwMode="auto">
              <a:xfrm>
                <a:off x="5758" y="2811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88" name="Line 1344"/>
              <p:cNvSpPr>
                <a:spLocks noChangeShapeType="1"/>
              </p:cNvSpPr>
              <p:nvPr userDrawn="1"/>
            </p:nvSpPr>
            <p:spPr bwMode="auto">
              <a:xfrm>
                <a:off x="4173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89" name="Line 1345"/>
              <p:cNvSpPr>
                <a:spLocks noChangeShapeType="1"/>
              </p:cNvSpPr>
              <p:nvPr userDrawn="1"/>
            </p:nvSpPr>
            <p:spPr bwMode="auto">
              <a:xfrm>
                <a:off x="5489" y="302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90" name="Freeform 1346"/>
              <p:cNvSpPr>
                <a:spLocks/>
              </p:cNvSpPr>
              <p:nvPr userDrawn="1"/>
            </p:nvSpPr>
            <p:spPr bwMode="auto">
              <a:xfrm>
                <a:off x="4397" y="4053"/>
                <a:ext cx="10" cy="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5" y="0"/>
                  </a:cxn>
                </a:cxnLst>
                <a:rect l="0" t="0" r="r" b="b"/>
                <a:pathLst>
                  <a:path w="5" h="6">
                    <a:moveTo>
                      <a:pt x="0" y="6"/>
                    </a:moveTo>
                    <a:cubicBezTo>
                      <a:pt x="1" y="4"/>
                      <a:pt x="3" y="2"/>
                      <a:pt x="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91" name="Line 1347"/>
              <p:cNvSpPr>
                <a:spLocks noChangeShapeType="1"/>
              </p:cNvSpPr>
              <p:nvPr userDrawn="1"/>
            </p:nvSpPr>
            <p:spPr bwMode="auto">
              <a:xfrm>
                <a:off x="4407" y="405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92" name="Freeform 1348"/>
              <p:cNvSpPr>
                <a:spLocks/>
              </p:cNvSpPr>
              <p:nvPr userDrawn="1"/>
            </p:nvSpPr>
            <p:spPr bwMode="auto">
              <a:xfrm>
                <a:off x="5489" y="2811"/>
                <a:ext cx="269" cy="212"/>
              </a:xfrm>
              <a:custGeom>
                <a:avLst/>
                <a:gdLst/>
                <a:ahLst/>
                <a:cxnLst>
                  <a:cxn ang="0">
                    <a:pos x="127" y="0"/>
                  </a:cxn>
                  <a:cxn ang="0">
                    <a:pos x="0" y="100"/>
                  </a:cxn>
                </a:cxnLst>
                <a:rect l="0" t="0" r="r" b="b"/>
                <a:pathLst>
                  <a:path w="127" h="100">
                    <a:moveTo>
                      <a:pt x="127" y="0"/>
                    </a:moveTo>
                    <a:cubicBezTo>
                      <a:pt x="85" y="31"/>
                      <a:pt x="42" y="65"/>
                      <a:pt x="0" y="10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93" name="Freeform 1349"/>
              <p:cNvSpPr>
                <a:spLocks/>
              </p:cNvSpPr>
              <p:nvPr userDrawn="1"/>
            </p:nvSpPr>
            <p:spPr bwMode="auto">
              <a:xfrm>
                <a:off x="4297" y="4138"/>
                <a:ext cx="34" cy="36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16" y="0"/>
                  </a:cxn>
                </a:cxnLst>
                <a:rect l="0" t="0" r="r" b="b"/>
                <a:pathLst>
                  <a:path w="16" h="17">
                    <a:moveTo>
                      <a:pt x="0" y="17"/>
                    </a:moveTo>
                    <a:cubicBezTo>
                      <a:pt x="5" y="11"/>
                      <a:pt x="11" y="6"/>
                      <a:pt x="1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94" name="Freeform 1350"/>
              <p:cNvSpPr>
                <a:spLocks/>
              </p:cNvSpPr>
              <p:nvPr userDrawn="1"/>
            </p:nvSpPr>
            <p:spPr bwMode="auto">
              <a:xfrm>
                <a:off x="4331" y="4102"/>
                <a:ext cx="32" cy="36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15" y="0"/>
                  </a:cxn>
                </a:cxnLst>
                <a:rect l="0" t="0" r="r" b="b"/>
                <a:pathLst>
                  <a:path w="15" h="17">
                    <a:moveTo>
                      <a:pt x="0" y="17"/>
                    </a:moveTo>
                    <a:cubicBezTo>
                      <a:pt x="5" y="11"/>
                      <a:pt x="10" y="5"/>
                      <a:pt x="1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95" name="Freeform 1351"/>
              <p:cNvSpPr>
                <a:spLocks/>
              </p:cNvSpPr>
              <p:nvPr userDrawn="1"/>
            </p:nvSpPr>
            <p:spPr bwMode="auto">
              <a:xfrm>
                <a:off x="4363" y="4066"/>
                <a:ext cx="34" cy="36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17"/>
                  </a:cxn>
                </a:cxnLst>
                <a:rect l="0" t="0" r="r" b="b"/>
                <a:pathLst>
                  <a:path w="16" h="17">
                    <a:moveTo>
                      <a:pt x="16" y="0"/>
                    </a:moveTo>
                    <a:cubicBezTo>
                      <a:pt x="10" y="5"/>
                      <a:pt x="5" y="11"/>
                      <a:pt x="0" y="1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96" name="Freeform 1352"/>
              <p:cNvSpPr>
                <a:spLocks/>
              </p:cNvSpPr>
              <p:nvPr userDrawn="1"/>
            </p:nvSpPr>
            <p:spPr bwMode="auto">
              <a:xfrm>
                <a:off x="4291" y="4060"/>
                <a:ext cx="34" cy="34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6" y="0"/>
                  </a:cxn>
                </a:cxnLst>
                <a:rect l="0" t="0" r="r" b="b"/>
                <a:pathLst>
                  <a:path w="16" h="16">
                    <a:moveTo>
                      <a:pt x="0" y="16"/>
                    </a:moveTo>
                    <a:cubicBezTo>
                      <a:pt x="5" y="10"/>
                      <a:pt x="10" y="5"/>
                      <a:pt x="1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97" name="Line 1353"/>
              <p:cNvSpPr>
                <a:spLocks noChangeShapeType="1"/>
              </p:cNvSpPr>
              <p:nvPr userDrawn="1"/>
            </p:nvSpPr>
            <p:spPr bwMode="auto">
              <a:xfrm>
                <a:off x="5489" y="3061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98" name="Freeform 1354"/>
              <p:cNvSpPr>
                <a:spLocks/>
              </p:cNvSpPr>
              <p:nvPr userDrawn="1"/>
            </p:nvSpPr>
            <p:spPr bwMode="auto">
              <a:xfrm>
                <a:off x="5489" y="2862"/>
                <a:ext cx="269" cy="199"/>
              </a:xfrm>
              <a:custGeom>
                <a:avLst/>
                <a:gdLst/>
                <a:ahLst/>
                <a:cxnLst>
                  <a:cxn ang="0">
                    <a:pos x="127" y="0"/>
                  </a:cxn>
                  <a:cxn ang="0">
                    <a:pos x="0" y="94"/>
                  </a:cxn>
                </a:cxnLst>
                <a:rect l="0" t="0" r="r" b="b"/>
                <a:pathLst>
                  <a:path w="127" h="94">
                    <a:moveTo>
                      <a:pt x="127" y="0"/>
                    </a:moveTo>
                    <a:cubicBezTo>
                      <a:pt x="85" y="30"/>
                      <a:pt x="43" y="61"/>
                      <a:pt x="0" y="9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99" name="Freeform 1355"/>
              <p:cNvSpPr>
                <a:spLocks/>
              </p:cNvSpPr>
              <p:nvPr userDrawn="1"/>
            </p:nvSpPr>
            <p:spPr bwMode="auto">
              <a:xfrm>
                <a:off x="4223" y="4127"/>
                <a:ext cx="32" cy="34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5" y="0"/>
                  </a:cxn>
                </a:cxnLst>
                <a:rect l="0" t="0" r="r" b="b"/>
                <a:pathLst>
                  <a:path w="15" h="16">
                    <a:moveTo>
                      <a:pt x="0" y="16"/>
                    </a:moveTo>
                    <a:cubicBezTo>
                      <a:pt x="5" y="11"/>
                      <a:pt x="10" y="5"/>
                      <a:pt x="1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00" name="Freeform 1356"/>
              <p:cNvSpPr>
                <a:spLocks/>
              </p:cNvSpPr>
              <p:nvPr userDrawn="1"/>
            </p:nvSpPr>
            <p:spPr bwMode="auto">
              <a:xfrm>
                <a:off x="4325" y="4053"/>
                <a:ext cx="6" cy="7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" y="0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cubicBezTo>
                      <a:pt x="1" y="2"/>
                      <a:pt x="2" y="1"/>
                      <a:pt x="3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01" name="Line 1357"/>
              <p:cNvSpPr>
                <a:spLocks noChangeShapeType="1"/>
              </p:cNvSpPr>
              <p:nvPr userDrawn="1"/>
            </p:nvSpPr>
            <p:spPr bwMode="auto">
              <a:xfrm>
                <a:off x="4331" y="405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02" name="Freeform 1358"/>
              <p:cNvSpPr>
                <a:spLocks/>
              </p:cNvSpPr>
              <p:nvPr userDrawn="1"/>
            </p:nvSpPr>
            <p:spPr bwMode="auto">
              <a:xfrm>
                <a:off x="4255" y="4094"/>
                <a:ext cx="36" cy="33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7" y="0"/>
                  </a:cxn>
                </a:cxnLst>
                <a:rect l="0" t="0" r="r" b="b"/>
                <a:pathLst>
                  <a:path w="17" h="16">
                    <a:moveTo>
                      <a:pt x="0" y="16"/>
                    </a:moveTo>
                    <a:cubicBezTo>
                      <a:pt x="6" y="10"/>
                      <a:pt x="11" y="5"/>
                      <a:pt x="17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03" name="Line 1359"/>
              <p:cNvSpPr>
                <a:spLocks noChangeShapeType="1"/>
              </p:cNvSpPr>
              <p:nvPr userDrawn="1"/>
            </p:nvSpPr>
            <p:spPr bwMode="auto">
              <a:xfrm>
                <a:off x="5758" y="286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04" name="Freeform 1360"/>
              <p:cNvSpPr>
                <a:spLocks/>
              </p:cNvSpPr>
              <p:nvPr userDrawn="1"/>
            </p:nvSpPr>
            <p:spPr bwMode="auto">
              <a:xfrm>
                <a:off x="4071" y="4161"/>
                <a:ext cx="152" cy="161"/>
              </a:xfrm>
              <a:custGeom>
                <a:avLst/>
                <a:gdLst/>
                <a:ahLst/>
                <a:cxnLst>
                  <a:cxn ang="0">
                    <a:pos x="0" y="76"/>
                  </a:cxn>
                  <a:cxn ang="0">
                    <a:pos x="72" y="0"/>
                  </a:cxn>
                </a:cxnLst>
                <a:rect l="0" t="0" r="r" b="b"/>
                <a:pathLst>
                  <a:path w="72" h="76">
                    <a:moveTo>
                      <a:pt x="0" y="76"/>
                    </a:moveTo>
                    <a:cubicBezTo>
                      <a:pt x="24" y="50"/>
                      <a:pt x="48" y="25"/>
                      <a:pt x="7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05" name="Line 1361"/>
              <p:cNvSpPr>
                <a:spLocks noChangeShapeType="1"/>
              </p:cNvSpPr>
              <p:nvPr userDrawn="1"/>
            </p:nvSpPr>
            <p:spPr bwMode="auto">
              <a:xfrm>
                <a:off x="4071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06" name="Freeform 1362"/>
              <p:cNvSpPr>
                <a:spLocks/>
              </p:cNvSpPr>
              <p:nvPr userDrawn="1"/>
            </p:nvSpPr>
            <p:spPr bwMode="auto">
              <a:xfrm>
                <a:off x="4147" y="4115"/>
                <a:ext cx="34" cy="3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16" y="0"/>
                  </a:cxn>
                </a:cxnLst>
                <a:rect l="0" t="0" r="r" b="b"/>
                <a:pathLst>
                  <a:path w="16" h="15">
                    <a:moveTo>
                      <a:pt x="0" y="15"/>
                    </a:moveTo>
                    <a:cubicBezTo>
                      <a:pt x="5" y="10"/>
                      <a:pt x="11" y="5"/>
                      <a:pt x="1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07" name="Freeform 1363"/>
              <p:cNvSpPr>
                <a:spLocks/>
              </p:cNvSpPr>
              <p:nvPr userDrawn="1"/>
            </p:nvSpPr>
            <p:spPr bwMode="auto">
              <a:xfrm>
                <a:off x="4181" y="4083"/>
                <a:ext cx="36" cy="3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17" y="0"/>
                  </a:cxn>
                </a:cxnLst>
                <a:rect l="0" t="0" r="r" b="b"/>
                <a:pathLst>
                  <a:path w="17" h="15">
                    <a:moveTo>
                      <a:pt x="0" y="15"/>
                    </a:moveTo>
                    <a:cubicBezTo>
                      <a:pt x="6" y="10"/>
                      <a:pt x="12" y="5"/>
                      <a:pt x="17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08" name="Line 1364"/>
              <p:cNvSpPr>
                <a:spLocks noChangeShapeType="1"/>
              </p:cNvSpPr>
              <p:nvPr userDrawn="1"/>
            </p:nvSpPr>
            <p:spPr bwMode="auto">
              <a:xfrm>
                <a:off x="5489" y="3101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09" name="Freeform 1365"/>
              <p:cNvSpPr>
                <a:spLocks/>
              </p:cNvSpPr>
              <p:nvPr userDrawn="1"/>
            </p:nvSpPr>
            <p:spPr bwMode="auto">
              <a:xfrm>
                <a:off x="3966" y="4147"/>
                <a:ext cx="181" cy="175"/>
              </a:xfrm>
              <a:custGeom>
                <a:avLst/>
                <a:gdLst/>
                <a:ahLst/>
                <a:cxnLst>
                  <a:cxn ang="0">
                    <a:pos x="0" y="83"/>
                  </a:cxn>
                  <a:cxn ang="0">
                    <a:pos x="86" y="0"/>
                  </a:cxn>
                </a:cxnLst>
                <a:rect l="0" t="0" r="r" b="b"/>
                <a:pathLst>
                  <a:path w="86" h="83">
                    <a:moveTo>
                      <a:pt x="0" y="83"/>
                    </a:moveTo>
                    <a:cubicBezTo>
                      <a:pt x="28" y="54"/>
                      <a:pt x="57" y="27"/>
                      <a:pt x="8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10" name="Freeform 1366"/>
              <p:cNvSpPr>
                <a:spLocks/>
              </p:cNvSpPr>
              <p:nvPr userDrawn="1"/>
            </p:nvSpPr>
            <p:spPr bwMode="auto">
              <a:xfrm>
                <a:off x="4217" y="4053"/>
                <a:ext cx="34" cy="30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16" y="0"/>
                  </a:cxn>
                </a:cxnLst>
                <a:rect l="0" t="0" r="r" b="b"/>
                <a:pathLst>
                  <a:path w="16" h="14">
                    <a:moveTo>
                      <a:pt x="0" y="14"/>
                    </a:moveTo>
                    <a:cubicBezTo>
                      <a:pt x="5" y="9"/>
                      <a:pt x="11" y="4"/>
                      <a:pt x="1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11" name="Line 1367"/>
              <p:cNvSpPr>
                <a:spLocks noChangeShapeType="1"/>
              </p:cNvSpPr>
              <p:nvPr userDrawn="1"/>
            </p:nvSpPr>
            <p:spPr bwMode="auto">
              <a:xfrm>
                <a:off x="4251" y="405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12" name="Line 1368"/>
              <p:cNvSpPr>
                <a:spLocks noChangeShapeType="1"/>
              </p:cNvSpPr>
              <p:nvPr userDrawn="1"/>
            </p:nvSpPr>
            <p:spPr bwMode="auto">
              <a:xfrm>
                <a:off x="3966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13" name="Line 1369"/>
              <p:cNvSpPr>
                <a:spLocks noChangeShapeType="1"/>
              </p:cNvSpPr>
              <p:nvPr userDrawn="1"/>
            </p:nvSpPr>
            <p:spPr bwMode="auto">
              <a:xfrm>
                <a:off x="5758" y="2917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14" name="Freeform 1370"/>
              <p:cNvSpPr>
                <a:spLocks/>
              </p:cNvSpPr>
              <p:nvPr userDrawn="1"/>
            </p:nvSpPr>
            <p:spPr bwMode="auto">
              <a:xfrm>
                <a:off x="5489" y="2917"/>
                <a:ext cx="269" cy="184"/>
              </a:xfrm>
              <a:custGeom>
                <a:avLst/>
                <a:gdLst/>
                <a:ahLst/>
                <a:cxnLst>
                  <a:cxn ang="0">
                    <a:pos x="127" y="0"/>
                  </a:cxn>
                  <a:cxn ang="0">
                    <a:pos x="0" y="87"/>
                  </a:cxn>
                </a:cxnLst>
                <a:rect l="0" t="0" r="r" b="b"/>
                <a:pathLst>
                  <a:path w="127" h="87">
                    <a:moveTo>
                      <a:pt x="127" y="0"/>
                    </a:moveTo>
                    <a:cubicBezTo>
                      <a:pt x="85" y="28"/>
                      <a:pt x="43" y="57"/>
                      <a:pt x="0" y="8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15" name="Line 1371"/>
              <p:cNvSpPr>
                <a:spLocks noChangeShapeType="1"/>
              </p:cNvSpPr>
              <p:nvPr userDrawn="1"/>
            </p:nvSpPr>
            <p:spPr bwMode="auto">
              <a:xfrm>
                <a:off x="3853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16" name="Freeform 1372"/>
              <p:cNvSpPr>
                <a:spLocks/>
              </p:cNvSpPr>
              <p:nvPr userDrawn="1"/>
            </p:nvSpPr>
            <p:spPr bwMode="auto">
              <a:xfrm>
                <a:off x="5489" y="2970"/>
                <a:ext cx="269" cy="174"/>
              </a:xfrm>
              <a:custGeom>
                <a:avLst/>
                <a:gdLst/>
                <a:ahLst/>
                <a:cxnLst>
                  <a:cxn ang="0">
                    <a:pos x="127" y="0"/>
                  </a:cxn>
                  <a:cxn ang="0">
                    <a:pos x="0" y="82"/>
                  </a:cxn>
                </a:cxnLst>
                <a:rect l="0" t="0" r="r" b="b"/>
                <a:pathLst>
                  <a:path w="127" h="82">
                    <a:moveTo>
                      <a:pt x="127" y="0"/>
                    </a:moveTo>
                    <a:cubicBezTo>
                      <a:pt x="85" y="27"/>
                      <a:pt x="43" y="54"/>
                      <a:pt x="0" y="8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17" name="Freeform 1373"/>
              <p:cNvSpPr>
                <a:spLocks/>
              </p:cNvSpPr>
              <p:nvPr userDrawn="1"/>
            </p:nvSpPr>
            <p:spPr bwMode="auto">
              <a:xfrm>
                <a:off x="4109" y="4070"/>
                <a:ext cx="36" cy="30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17" y="0"/>
                  </a:cxn>
                </a:cxnLst>
                <a:rect l="0" t="0" r="r" b="b"/>
                <a:pathLst>
                  <a:path w="17" h="14">
                    <a:moveTo>
                      <a:pt x="0" y="14"/>
                    </a:moveTo>
                    <a:cubicBezTo>
                      <a:pt x="5" y="10"/>
                      <a:pt x="11" y="5"/>
                      <a:pt x="17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18" name="Freeform 1374"/>
              <p:cNvSpPr>
                <a:spLocks/>
              </p:cNvSpPr>
              <p:nvPr userDrawn="1"/>
            </p:nvSpPr>
            <p:spPr bwMode="auto">
              <a:xfrm>
                <a:off x="4145" y="4053"/>
                <a:ext cx="23" cy="1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1" y="0"/>
                  </a:cxn>
                </a:cxnLst>
                <a:rect l="0" t="0" r="r" b="b"/>
                <a:pathLst>
                  <a:path w="11" h="8">
                    <a:moveTo>
                      <a:pt x="0" y="8"/>
                    </a:moveTo>
                    <a:cubicBezTo>
                      <a:pt x="3" y="6"/>
                      <a:pt x="7" y="3"/>
                      <a:pt x="11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19" name="Line 1375"/>
              <p:cNvSpPr>
                <a:spLocks noChangeShapeType="1"/>
              </p:cNvSpPr>
              <p:nvPr userDrawn="1"/>
            </p:nvSpPr>
            <p:spPr bwMode="auto">
              <a:xfrm>
                <a:off x="5758" y="2970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20" name="Freeform 1376"/>
              <p:cNvSpPr>
                <a:spLocks/>
              </p:cNvSpPr>
              <p:nvPr userDrawn="1"/>
            </p:nvSpPr>
            <p:spPr bwMode="auto">
              <a:xfrm>
                <a:off x="4071" y="4100"/>
                <a:ext cx="38" cy="30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18" y="0"/>
                  </a:cxn>
                </a:cxnLst>
                <a:rect l="0" t="0" r="r" b="b"/>
                <a:pathLst>
                  <a:path w="18" h="14">
                    <a:moveTo>
                      <a:pt x="0" y="14"/>
                    </a:moveTo>
                    <a:cubicBezTo>
                      <a:pt x="6" y="10"/>
                      <a:pt x="12" y="5"/>
                      <a:pt x="1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21" name="Line 1377"/>
              <p:cNvSpPr>
                <a:spLocks noChangeShapeType="1"/>
              </p:cNvSpPr>
              <p:nvPr userDrawn="1"/>
            </p:nvSpPr>
            <p:spPr bwMode="auto">
              <a:xfrm>
                <a:off x="5489" y="3144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22" name="Freeform 1378"/>
              <p:cNvSpPr>
                <a:spLocks/>
              </p:cNvSpPr>
              <p:nvPr userDrawn="1"/>
            </p:nvSpPr>
            <p:spPr bwMode="auto">
              <a:xfrm>
                <a:off x="3853" y="4130"/>
                <a:ext cx="218" cy="192"/>
              </a:xfrm>
              <a:custGeom>
                <a:avLst/>
                <a:gdLst/>
                <a:ahLst/>
                <a:cxnLst>
                  <a:cxn ang="0">
                    <a:pos x="0" y="91"/>
                  </a:cxn>
                  <a:cxn ang="0">
                    <a:pos x="103" y="0"/>
                  </a:cxn>
                </a:cxnLst>
                <a:rect l="0" t="0" r="r" b="b"/>
                <a:pathLst>
                  <a:path w="103" h="91">
                    <a:moveTo>
                      <a:pt x="0" y="91"/>
                    </a:moveTo>
                    <a:cubicBezTo>
                      <a:pt x="35" y="59"/>
                      <a:pt x="69" y="29"/>
                      <a:pt x="103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23" name="Line 1379"/>
              <p:cNvSpPr>
                <a:spLocks noChangeShapeType="1"/>
              </p:cNvSpPr>
              <p:nvPr userDrawn="1"/>
            </p:nvSpPr>
            <p:spPr bwMode="auto">
              <a:xfrm>
                <a:off x="4168" y="405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24" name="Line 1380"/>
              <p:cNvSpPr>
                <a:spLocks noChangeShapeType="1"/>
              </p:cNvSpPr>
              <p:nvPr userDrawn="1"/>
            </p:nvSpPr>
            <p:spPr bwMode="auto">
              <a:xfrm>
                <a:off x="5758" y="3027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25" name="Freeform 1381"/>
              <p:cNvSpPr>
                <a:spLocks/>
              </p:cNvSpPr>
              <p:nvPr userDrawn="1"/>
            </p:nvSpPr>
            <p:spPr bwMode="auto">
              <a:xfrm>
                <a:off x="3997" y="4085"/>
                <a:ext cx="38" cy="28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8" y="0"/>
                  </a:cxn>
                </a:cxnLst>
                <a:rect l="0" t="0" r="r" b="b"/>
                <a:pathLst>
                  <a:path w="18" h="13">
                    <a:moveTo>
                      <a:pt x="0" y="13"/>
                    </a:moveTo>
                    <a:cubicBezTo>
                      <a:pt x="6" y="9"/>
                      <a:pt x="12" y="5"/>
                      <a:pt x="1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26" name="Line 1382"/>
              <p:cNvSpPr>
                <a:spLocks noChangeShapeType="1"/>
              </p:cNvSpPr>
              <p:nvPr userDrawn="1"/>
            </p:nvSpPr>
            <p:spPr bwMode="auto">
              <a:xfrm>
                <a:off x="5489" y="3188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27" name="Line 1383"/>
              <p:cNvSpPr>
                <a:spLocks noChangeShapeType="1"/>
              </p:cNvSpPr>
              <p:nvPr userDrawn="1"/>
            </p:nvSpPr>
            <p:spPr bwMode="auto">
              <a:xfrm>
                <a:off x="4082" y="405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28" name="Line 1384"/>
              <p:cNvSpPr>
                <a:spLocks noChangeShapeType="1"/>
              </p:cNvSpPr>
              <p:nvPr userDrawn="1"/>
            </p:nvSpPr>
            <p:spPr bwMode="auto">
              <a:xfrm>
                <a:off x="3737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29" name="Freeform 1385"/>
              <p:cNvSpPr>
                <a:spLocks/>
              </p:cNvSpPr>
              <p:nvPr userDrawn="1"/>
            </p:nvSpPr>
            <p:spPr bwMode="auto">
              <a:xfrm>
                <a:off x="4073" y="4053"/>
                <a:ext cx="9" cy="7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4" y="0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cubicBezTo>
                      <a:pt x="1" y="2"/>
                      <a:pt x="2" y="1"/>
                      <a:pt x="4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30" name="Freeform 1386"/>
              <p:cNvSpPr>
                <a:spLocks/>
              </p:cNvSpPr>
              <p:nvPr userDrawn="1"/>
            </p:nvSpPr>
            <p:spPr bwMode="auto">
              <a:xfrm>
                <a:off x="4035" y="4060"/>
                <a:ext cx="38" cy="25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18" y="0"/>
                  </a:cxn>
                </a:cxnLst>
                <a:rect l="0" t="0" r="r" b="b"/>
                <a:pathLst>
                  <a:path w="18" h="12">
                    <a:moveTo>
                      <a:pt x="0" y="12"/>
                    </a:moveTo>
                    <a:cubicBezTo>
                      <a:pt x="6" y="8"/>
                      <a:pt x="12" y="4"/>
                      <a:pt x="1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31" name="Freeform 1387"/>
              <p:cNvSpPr>
                <a:spLocks/>
              </p:cNvSpPr>
              <p:nvPr userDrawn="1"/>
            </p:nvSpPr>
            <p:spPr bwMode="auto">
              <a:xfrm>
                <a:off x="3737" y="4113"/>
                <a:ext cx="260" cy="209"/>
              </a:xfrm>
              <a:custGeom>
                <a:avLst/>
                <a:gdLst/>
                <a:ahLst/>
                <a:cxnLst>
                  <a:cxn ang="0">
                    <a:pos x="0" y="99"/>
                  </a:cxn>
                  <a:cxn ang="0">
                    <a:pos x="123" y="0"/>
                  </a:cxn>
                </a:cxnLst>
                <a:rect l="0" t="0" r="r" b="b"/>
                <a:pathLst>
                  <a:path w="123" h="99">
                    <a:moveTo>
                      <a:pt x="0" y="99"/>
                    </a:moveTo>
                    <a:cubicBezTo>
                      <a:pt x="41" y="64"/>
                      <a:pt x="82" y="31"/>
                      <a:pt x="123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32" name="Freeform 1388"/>
              <p:cNvSpPr>
                <a:spLocks/>
              </p:cNvSpPr>
              <p:nvPr userDrawn="1"/>
            </p:nvSpPr>
            <p:spPr bwMode="auto">
              <a:xfrm>
                <a:off x="5489" y="3027"/>
                <a:ext cx="269" cy="161"/>
              </a:xfrm>
              <a:custGeom>
                <a:avLst/>
                <a:gdLst/>
                <a:ahLst/>
                <a:cxnLst>
                  <a:cxn ang="0">
                    <a:pos x="127" y="0"/>
                  </a:cxn>
                  <a:cxn ang="0">
                    <a:pos x="0" y="76"/>
                  </a:cxn>
                </a:cxnLst>
                <a:rect l="0" t="0" r="r" b="b"/>
                <a:pathLst>
                  <a:path w="127" h="76">
                    <a:moveTo>
                      <a:pt x="127" y="0"/>
                    </a:moveTo>
                    <a:cubicBezTo>
                      <a:pt x="85" y="24"/>
                      <a:pt x="43" y="50"/>
                      <a:pt x="0" y="7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33" name="Line 1389"/>
              <p:cNvSpPr>
                <a:spLocks noChangeShapeType="1"/>
              </p:cNvSpPr>
              <p:nvPr userDrawn="1"/>
            </p:nvSpPr>
            <p:spPr bwMode="auto">
              <a:xfrm>
                <a:off x="3989" y="405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34" name="Freeform 1390"/>
              <p:cNvSpPr>
                <a:spLocks/>
              </p:cNvSpPr>
              <p:nvPr userDrawn="1"/>
            </p:nvSpPr>
            <p:spPr bwMode="auto">
              <a:xfrm>
                <a:off x="3613" y="4096"/>
                <a:ext cx="310" cy="226"/>
              </a:xfrm>
              <a:custGeom>
                <a:avLst/>
                <a:gdLst/>
                <a:ahLst/>
                <a:cxnLst>
                  <a:cxn ang="0">
                    <a:pos x="0" y="107"/>
                  </a:cxn>
                  <a:cxn ang="0">
                    <a:pos x="147" y="0"/>
                  </a:cxn>
                </a:cxnLst>
                <a:rect l="0" t="0" r="r" b="b"/>
                <a:pathLst>
                  <a:path w="147" h="107">
                    <a:moveTo>
                      <a:pt x="0" y="107"/>
                    </a:moveTo>
                    <a:cubicBezTo>
                      <a:pt x="49" y="68"/>
                      <a:pt x="98" y="32"/>
                      <a:pt x="147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35" name="Freeform 1391"/>
              <p:cNvSpPr>
                <a:spLocks/>
              </p:cNvSpPr>
              <p:nvPr userDrawn="1"/>
            </p:nvSpPr>
            <p:spPr bwMode="auto">
              <a:xfrm>
                <a:off x="3923" y="4070"/>
                <a:ext cx="38" cy="26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18" y="0"/>
                  </a:cxn>
                </a:cxnLst>
                <a:rect l="0" t="0" r="r" b="b"/>
                <a:pathLst>
                  <a:path w="18" h="12">
                    <a:moveTo>
                      <a:pt x="0" y="12"/>
                    </a:moveTo>
                    <a:cubicBezTo>
                      <a:pt x="6" y="8"/>
                      <a:pt x="12" y="4"/>
                      <a:pt x="1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36" name="Freeform 1392"/>
              <p:cNvSpPr>
                <a:spLocks/>
              </p:cNvSpPr>
              <p:nvPr userDrawn="1"/>
            </p:nvSpPr>
            <p:spPr bwMode="auto">
              <a:xfrm>
                <a:off x="5489" y="3082"/>
                <a:ext cx="269" cy="153"/>
              </a:xfrm>
              <a:custGeom>
                <a:avLst/>
                <a:gdLst/>
                <a:ahLst/>
                <a:cxnLst>
                  <a:cxn ang="0">
                    <a:pos x="127" y="0"/>
                  </a:cxn>
                  <a:cxn ang="0">
                    <a:pos x="0" y="72"/>
                  </a:cxn>
                </a:cxnLst>
                <a:rect l="0" t="0" r="r" b="b"/>
                <a:pathLst>
                  <a:path w="127" h="72">
                    <a:moveTo>
                      <a:pt x="127" y="0"/>
                    </a:moveTo>
                    <a:cubicBezTo>
                      <a:pt x="85" y="24"/>
                      <a:pt x="43" y="48"/>
                      <a:pt x="0" y="7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37" name="Line 1393"/>
              <p:cNvSpPr>
                <a:spLocks noChangeShapeType="1"/>
              </p:cNvSpPr>
              <p:nvPr userDrawn="1"/>
            </p:nvSpPr>
            <p:spPr bwMode="auto">
              <a:xfrm>
                <a:off x="3613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38" name="Line 1394"/>
              <p:cNvSpPr>
                <a:spLocks noChangeShapeType="1"/>
              </p:cNvSpPr>
              <p:nvPr userDrawn="1"/>
            </p:nvSpPr>
            <p:spPr bwMode="auto">
              <a:xfrm>
                <a:off x="5489" y="3235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39" name="Freeform 1395"/>
              <p:cNvSpPr>
                <a:spLocks/>
              </p:cNvSpPr>
              <p:nvPr userDrawn="1"/>
            </p:nvSpPr>
            <p:spPr bwMode="auto">
              <a:xfrm>
                <a:off x="3961" y="4053"/>
                <a:ext cx="28" cy="1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3" y="0"/>
                  </a:cxn>
                </a:cxnLst>
                <a:rect l="0" t="0" r="r" b="b"/>
                <a:pathLst>
                  <a:path w="13" h="8">
                    <a:moveTo>
                      <a:pt x="0" y="8"/>
                    </a:moveTo>
                    <a:cubicBezTo>
                      <a:pt x="5" y="5"/>
                      <a:pt x="9" y="2"/>
                      <a:pt x="13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40" name="Line 1396"/>
              <p:cNvSpPr>
                <a:spLocks noChangeShapeType="1"/>
              </p:cNvSpPr>
              <p:nvPr userDrawn="1"/>
            </p:nvSpPr>
            <p:spPr bwMode="auto">
              <a:xfrm>
                <a:off x="5758" y="308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41" name="Line 1397"/>
              <p:cNvSpPr>
                <a:spLocks noChangeShapeType="1"/>
              </p:cNvSpPr>
              <p:nvPr userDrawn="1"/>
            </p:nvSpPr>
            <p:spPr bwMode="auto">
              <a:xfrm>
                <a:off x="3484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42" name="Freeform 1398"/>
              <p:cNvSpPr>
                <a:spLocks/>
              </p:cNvSpPr>
              <p:nvPr userDrawn="1"/>
            </p:nvSpPr>
            <p:spPr bwMode="auto">
              <a:xfrm>
                <a:off x="3892" y="4053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43" name="Line 1399"/>
              <p:cNvSpPr>
                <a:spLocks noChangeShapeType="1"/>
              </p:cNvSpPr>
              <p:nvPr userDrawn="1"/>
            </p:nvSpPr>
            <p:spPr bwMode="auto">
              <a:xfrm>
                <a:off x="5489" y="328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44" name="Freeform 1400"/>
              <p:cNvSpPr>
                <a:spLocks/>
              </p:cNvSpPr>
              <p:nvPr userDrawn="1"/>
            </p:nvSpPr>
            <p:spPr bwMode="auto">
              <a:xfrm>
                <a:off x="5489" y="3139"/>
                <a:ext cx="269" cy="144"/>
              </a:xfrm>
              <a:custGeom>
                <a:avLst/>
                <a:gdLst/>
                <a:ahLst/>
                <a:cxnLst>
                  <a:cxn ang="0">
                    <a:pos x="127" y="0"/>
                  </a:cxn>
                  <a:cxn ang="0">
                    <a:pos x="0" y="68"/>
                  </a:cxn>
                </a:cxnLst>
                <a:rect l="0" t="0" r="r" b="b"/>
                <a:pathLst>
                  <a:path w="127" h="68">
                    <a:moveTo>
                      <a:pt x="127" y="0"/>
                    </a:moveTo>
                    <a:cubicBezTo>
                      <a:pt x="85" y="23"/>
                      <a:pt x="43" y="45"/>
                      <a:pt x="0" y="6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45" name="Freeform 1401"/>
              <p:cNvSpPr>
                <a:spLocks/>
              </p:cNvSpPr>
              <p:nvPr userDrawn="1"/>
            </p:nvSpPr>
            <p:spPr bwMode="auto">
              <a:xfrm>
                <a:off x="3851" y="4053"/>
                <a:ext cx="41" cy="24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19" y="0"/>
                  </a:cxn>
                </a:cxnLst>
                <a:rect l="0" t="0" r="r" b="b"/>
                <a:pathLst>
                  <a:path w="19" h="11">
                    <a:moveTo>
                      <a:pt x="0" y="11"/>
                    </a:moveTo>
                    <a:cubicBezTo>
                      <a:pt x="6" y="7"/>
                      <a:pt x="12" y="4"/>
                      <a:pt x="1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46" name="Line 1402"/>
              <p:cNvSpPr>
                <a:spLocks noChangeShapeType="1"/>
              </p:cNvSpPr>
              <p:nvPr userDrawn="1"/>
            </p:nvSpPr>
            <p:spPr bwMode="auto">
              <a:xfrm>
                <a:off x="3892" y="405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47" name="Line 1403"/>
              <p:cNvSpPr>
                <a:spLocks noChangeShapeType="1"/>
              </p:cNvSpPr>
              <p:nvPr userDrawn="1"/>
            </p:nvSpPr>
            <p:spPr bwMode="auto">
              <a:xfrm>
                <a:off x="5758" y="3139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48" name="Freeform 1404"/>
              <p:cNvSpPr>
                <a:spLocks/>
              </p:cNvSpPr>
              <p:nvPr userDrawn="1"/>
            </p:nvSpPr>
            <p:spPr bwMode="auto">
              <a:xfrm>
                <a:off x="3484" y="4077"/>
                <a:ext cx="367" cy="245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174" y="0"/>
                  </a:cxn>
                </a:cxnLst>
                <a:rect l="0" t="0" r="r" b="b"/>
                <a:pathLst>
                  <a:path w="174" h="116">
                    <a:moveTo>
                      <a:pt x="0" y="116"/>
                    </a:moveTo>
                    <a:cubicBezTo>
                      <a:pt x="57" y="73"/>
                      <a:pt x="116" y="34"/>
                      <a:pt x="174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49" name="Freeform 1405"/>
              <p:cNvSpPr>
                <a:spLocks/>
              </p:cNvSpPr>
              <p:nvPr userDrawn="1"/>
            </p:nvSpPr>
            <p:spPr bwMode="auto">
              <a:xfrm>
                <a:off x="3344" y="4058"/>
                <a:ext cx="436" cy="264"/>
              </a:xfrm>
              <a:custGeom>
                <a:avLst/>
                <a:gdLst/>
                <a:ahLst/>
                <a:cxnLst>
                  <a:cxn ang="0">
                    <a:pos x="0" y="125"/>
                  </a:cxn>
                  <a:cxn ang="0">
                    <a:pos x="206" y="0"/>
                  </a:cxn>
                </a:cxnLst>
                <a:rect l="0" t="0" r="r" b="b"/>
                <a:pathLst>
                  <a:path w="206" h="125">
                    <a:moveTo>
                      <a:pt x="0" y="125"/>
                    </a:moveTo>
                    <a:cubicBezTo>
                      <a:pt x="69" y="78"/>
                      <a:pt x="138" y="35"/>
                      <a:pt x="20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50" name="Line 1406"/>
              <p:cNvSpPr>
                <a:spLocks noChangeShapeType="1"/>
              </p:cNvSpPr>
              <p:nvPr userDrawn="1"/>
            </p:nvSpPr>
            <p:spPr bwMode="auto">
              <a:xfrm>
                <a:off x="5758" y="3199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51" name="Line 1407"/>
              <p:cNvSpPr>
                <a:spLocks noChangeShapeType="1"/>
              </p:cNvSpPr>
              <p:nvPr userDrawn="1"/>
            </p:nvSpPr>
            <p:spPr bwMode="auto">
              <a:xfrm>
                <a:off x="3788" y="405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52" name="Freeform 1408"/>
              <p:cNvSpPr>
                <a:spLocks/>
              </p:cNvSpPr>
              <p:nvPr userDrawn="1"/>
            </p:nvSpPr>
            <p:spPr bwMode="auto">
              <a:xfrm>
                <a:off x="5489" y="3199"/>
                <a:ext cx="269" cy="133"/>
              </a:xfrm>
              <a:custGeom>
                <a:avLst/>
                <a:gdLst/>
                <a:ahLst/>
                <a:cxnLst>
                  <a:cxn ang="0">
                    <a:pos x="127" y="0"/>
                  </a:cxn>
                  <a:cxn ang="0">
                    <a:pos x="0" y="63"/>
                  </a:cxn>
                </a:cxnLst>
                <a:rect l="0" t="0" r="r" b="b"/>
                <a:pathLst>
                  <a:path w="127" h="63">
                    <a:moveTo>
                      <a:pt x="127" y="0"/>
                    </a:moveTo>
                    <a:cubicBezTo>
                      <a:pt x="85" y="21"/>
                      <a:pt x="43" y="42"/>
                      <a:pt x="0" y="6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53" name="Freeform 1409"/>
              <p:cNvSpPr>
                <a:spLocks/>
              </p:cNvSpPr>
              <p:nvPr userDrawn="1"/>
            </p:nvSpPr>
            <p:spPr bwMode="auto">
              <a:xfrm>
                <a:off x="3780" y="4053"/>
                <a:ext cx="8" cy="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4" y="0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cubicBezTo>
                      <a:pt x="1" y="1"/>
                      <a:pt x="3" y="0"/>
                      <a:pt x="4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54" name="Line 1410"/>
              <p:cNvSpPr>
                <a:spLocks noChangeShapeType="1"/>
              </p:cNvSpPr>
              <p:nvPr userDrawn="1"/>
            </p:nvSpPr>
            <p:spPr bwMode="auto">
              <a:xfrm>
                <a:off x="5489" y="3332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55" name="Line 1411"/>
              <p:cNvSpPr>
                <a:spLocks noChangeShapeType="1"/>
              </p:cNvSpPr>
              <p:nvPr userDrawn="1"/>
            </p:nvSpPr>
            <p:spPr bwMode="auto">
              <a:xfrm>
                <a:off x="3344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56" name="Line 1412"/>
              <p:cNvSpPr>
                <a:spLocks noChangeShapeType="1"/>
              </p:cNvSpPr>
              <p:nvPr userDrawn="1"/>
            </p:nvSpPr>
            <p:spPr bwMode="auto">
              <a:xfrm>
                <a:off x="3676" y="405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57" name="Freeform 1413"/>
              <p:cNvSpPr>
                <a:spLocks/>
              </p:cNvSpPr>
              <p:nvPr userDrawn="1"/>
            </p:nvSpPr>
            <p:spPr bwMode="auto">
              <a:xfrm>
                <a:off x="5489" y="3258"/>
                <a:ext cx="269" cy="125"/>
              </a:xfrm>
              <a:custGeom>
                <a:avLst/>
                <a:gdLst/>
                <a:ahLst/>
                <a:cxnLst>
                  <a:cxn ang="0">
                    <a:pos x="127" y="0"/>
                  </a:cxn>
                  <a:cxn ang="0">
                    <a:pos x="0" y="59"/>
                  </a:cxn>
                </a:cxnLst>
                <a:rect l="0" t="0" r="r" b="b"/>
                <a:pathLst>
                  <a:path w="127" h="59">
                    <a:moveTo>
                      <a:pt x="127" y="0"/>
                    </a:moveTo>
                    <a:cubicBezTo>
                      <a:pt x="85" y="19"/>
                      <a:pt x="43" y="39"/>
                      <a:pt x="0" y="59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58" name="Line 1414"/>
              <p:cNvSpPr>
                <a:spLocks noChangeShapeType="1"/>
              </p:cNvSpPr>
              <p:nvPr userDrawn="1"/>
            </p:nvSpPr>
            <p:spPr bwMode="auto">
              <a:xfrm>
                <a:off x="5758" y="325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59" name="Line 1415"/>
              <p:cNvSpPr>
                <a:spLocks noChangeShapeType="1"/>
              </p:cNvSpPr>
              <p:nvPr userDrawn="1"/>
            </p:nvSpPr>
            <p:spPr bwMode="auto">
              <a:xfrm>
                <a:off x="5489" y="338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60" name="Line 1416"/>
              <p:cNvSpPr>
                <a:spLocks noChangeShapeType="1"/>
              </p:cNvSpPr>
              <p:nvPr userDrawn="1"/>
            </p:nvSpPr>
            <p:spPr bwMode="auto">
              <a:xfrm>
                <a:off x="3198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61" name="Freeform 1417"/>
              <p:cNvSpPr>
                <a:spLocks/>
              </p:cNvSpPr>
              <p:nvPr userDrawn="1"/>
            </p:nvSpPr>
            <p:spPr bwMode="auto">
              <a:xfrm>
                <a:off x="3198" y="4053"/>
                <a:ext cx="478" cy="269"/>
              </a:xfrm>
              <a:custGeom>
                <a:avLst/>
                <a:gdLst/>
                <a:ahLst/>
                <a:cxnLst>
                  <a:cxn ang="0">
                    <a:pos x="0" y="127"/>
                  </a:cxn>
                  <a:cxn ang="0">
                    <a:pos x="226" y="0"/>
                  </a:cxn>
                </a:cxnLst>
                <a:rect l="0" t="0" r="r" b="b"/>
                <a:pathLst>
                  <a:path w="226" h="127">
                    <a:moveTo>
                      <a:pt x="0" y="127"/>
                    </a:moveTo>
                    <a:cubicBezTo>
                      <a:pt x="75" y="78"/>
                      <a:pt x="150" y="35"/>
                      <a:pt x="22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62" name="Freeform 1418"/>
              <p:cNvSpPr>
                <a:spLocks/>
              </p:cNvSpPr>
              <p:nvPr userDrawn="1"/>
            </p:nvSpPr>
            <p:spPr bwMode="auto">
              <a:xfrm>
                <a:off x="3042" y="4053"/>
                <a:ext cx="511" cy="269"/>
              </a:xfrm>
              <a:custGeom>
                <a:avLst/>
                <a:gdLst/>
                <a:ahLst/>
                <a:cxnLst>
                  <a:cxn ang="0">
                    <a:pos x="0" y="127"/>
                  </a:cxn>
                  <a:cxn ang="0">
                    <a:pos x="242" y="0"/>
                  </a:cxn>
                </a:cxnLst>
                <a:rect l="0" t="0" r="r" b="b"/>
                <a:pathLst>
                  <a:path w="242" h="127">
                    <a:moveTo>
                      <a:pt x="0" y="127"/>
                    </a:moveTo>
                    <a:cubicBezTo>
                      <a:pt x="80" y="78"/>
                      <a:pt x="161" y="35"/>
                      <a:pt x="24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63" name="Line 1419"/>
              <p:cNvSpPr>
                <a:spLocks noChangeShapeType="1"/>
              </p:cNvSpPr>
              <p:nvPr userDrawn="1"/>
            </p:nvSpPr>
            <p:spPr bwMode="auto">
              <a:xfrm>
                <a:off x="3042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64" name="Line 1420"/>
              <p:cNvSpPr>
                <a:spLocks noChangeShapeType="1"/>
              </p:cNvSpPr>
              <p:nvPr userDrawn="1"/>
            </p:nvSpPr>
            <p:spPr bwMode="auto">
              <a:xfrm>
                <a:off x="5758" y="3317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65" name="Line 1421"/>
              <p:cNvSpPr>
                <a:spLocks noChangeShapeType="1"/>
              </p:cNvSpPr>
              <p:nvPr userDrawn="1"/>
            </p:nvSpPr>
            <p:spPr bwMode="auto">
              <a:xfrm>
                <a:off x="5489" y="3436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66" name="Line 1422"/>
              <p:cNvSpPr>
                <a:spLocks noChangeShapeType="1"/>
              </p:cNvSpPr>
              <p:nvPr userDrawn="1"/>
            </p:nvSpPr>
            <p:spPr bwMode="auto">
              <a:xfrm>
                <a:off x="3553" y="405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67" name="Freeform 1423"/>
              <p:cNvSpPr>
                <a:spLocks/>
              </p:cNvSpPr>
              <p:nvPr userDrawn="1"/>
            </p:nvSpPr>
            <p:spPr bwMode="auto">
              <a:xfrm>
                <a:off x="5489" y="3317"/>
                <a:ext cx="269" cy="119"/>
              </a:xfrm>
              <a:custGeom>
                <a:avLst/>
                <a:gdLst/>
                <a:ahLst/>
                <a:cxnLst>
                  <a:cxn ang="0">
                    <a:pos x="127" y="0"/>
                  </a:cxn>
                  <a:cxn ang="0">
                    <a:pos x="0" y="56"/>
                  </a:cxn>
                </a:cxnLst>
                <a:rect l="0" t="0" r="r" b="b"/>
                <a:pathLst>
                  <a:path w="127" h="56">
                    <a:moveTo>
                      <a:pt x="127" y="0"/>
                    </a:moveTo>
                    <a:cubicBezTo>
                      <a:pt x="85" y="19"/>
                      <a:pt x="43" y="37"/>
                      <a:pt x="0" y="56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68" name="Line 1424"/>
              <p:cNvSpPr>
                <a:spLocks noChangeShapeType="1"/>
              </p:cNvSpPr>
              <p:nvPr userDrawn="1"/>
            </p:nvSpPr>
            <p:spPr bwMode="auto">
              <a:xfrm>
                <a:off x="2877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69" name="Line 1425"/>
              <p:cNvSpPr>
                <a:spLocks noChangeShapeType="1"/>
              </p:cNvSpPr>
              <p:nvPr userDrawn="1"/>
            </p:nvSpPr>
            <p:spPr bwMode="auto">
              <a:xfrm>
                <a:off x="5489" y="3488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70" name="Freeform 1426"/>
              <p:cNvSpPr>
                <a:spLocks/>
              </p:cNvSpPr>
              <p:nvPr userDrawn="1"/>
            </p:nvSpPr>
            <p:spPr bwMode="auto">
              <a:xfrm>
                <a:off x="5489" y="3376"/>
                <a:ext cx="269" cy="112"/>
              </a:xfrm>
              <a:custGeom>
                <a:avLst/>
                <a:gdLst/>
                <a:ahLst/>
                <a:cxnLst>
                  <a:cxn ang="0">
                    <a:pos x="127" y="0"/>
                  </a:cxn>
                  <a:cxn ang="0">
                    <a:pos x="0" y="53"/>
                  </a:cxn>
                </a:cxnLst>
                <a:rect l="0" t="0" r="r" b="b"/>
                <a:pathLst>
                  <a:path w="127" h="53">
                    <a:moveTo>
                      <a:pt x="127" y="0"/>
                    </a:moveTo>
                    <a:cubicBezTo>
                      <a:pt x="85" y="18"/>
                      <a:pt x="43" y="36"/>
                      <a:pt x="0" y="5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71" name="Line 1427"/>
              <p:cNvSpPr>
                <a:spLocks noChangeShapeType="1"/>
              </p:cNvSpPr>
              <p:nvPr userDrawn="1"/>
            </p:nvSpPr>
            <p:spPr bwMode="auto">
              <a:xfrm>
                <a:off x="5758" y="3376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72" name="Freeform 1428"/>
              <p:cNvSpPr>
                <a:spLocks/>
              </p:cNvSpPr>
              <p:nvPr userDrawn="1"/>
            </p:nvSpPr>
            <p:spPr bwMode="auto">
              <a:xfrm>
                <a:off x="2877" y="4053"/>
                <a:ext cx="541" cy="269"/>
              </a:xfrm>
              <a:custGeom>
                <a:avLst/>
                <a:gdLst/>
                <a:ahLst/>
                <a:cxnLst>
                  <a:cxn ang="0">
                    <a:pos x="0" y="127"/>
                  </a:cxn>
                  <a:cxn ang="0">
                    <a:pos x="256" y="0"/>
                  </a:cxn>
                </a:cxnLst>
                <a:rect l="0" t="0" r="r" b="b"/>
                <a:pathLst>
                  <a:path w="256" h="127">
                    <a:moveTo>
                      <a:pt x="0" y="127"/>
                    </a:moveTo>
                    <a:cubicBezTo>
                      <a:pt x="85" y="77"/>
                      <a:pt x="171" y="34"/>
                      <a:pt x="25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73" name="Line 1429"/>
              <p:cNvSpPr>
                <a:spLocks noChangeShapeType="1"/>
              </p:cNvSpPr>
              <p:nvPr userDrawn="1"/>
            </p:nvSpPr>
            <p:spPr bwMode="auto">
              <a:xfrm>
                <a:off x="3418" y="405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74" name="Line 1430"/>
              <p:cNvSpPr>
                <a:spLocks noChangeShapeType="1"/>
              </p:cNvSpPr>
              <p:nvPr userDrawn="1"/>
            </p:nvSpPr>
            <p:spPr bwMode="auto">
              <a:xfrm>
                <a:off x="2704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75" name="Line 1431"/>
              <p:cNvSpPr>
                <a:spLocks noChangeShapeType="1"/>
              </p:cNvSpPr>
              <p:nvPr userDrawn="1"/>
            </p:nvSpPr>
            <p:spPr bwMode="auto">
              <a:xfrm>
                <a:off x="3272" y="405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76" name="Line 1432"/>
              <p:cNvSpPr>
                <a:spLocks noChangeShapeType="1"/>
              </p:cNvSpPr>
              <p:nvPr userDrawn="1"/>
            </p:nvSpPr>
            <p:spPr bwMode="auto">
              <a:xfrm>
                <a:off x="5758" y="3436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77" name="Freeform 1433"/>
              <p:cNvSpPr>
                <a:spLocks/>
              </p:cNvSpPr>
              <p:nvPr userDrawn="1"/>
            </p:nvSpPr>
            <p:spPr bwMode="auto">
              <a:xfrm>
                <a:off x="2704" y="4053"/>
                <a:ext cx="568" cy="269"/>
              </a:xfrm>
              <a:custGeom>
                <a:avLst/>
                <a:gdLst/>
                <a:ahLst/>
                <a:cxnLst>
                  <a:cxn ang="0">
                    <a:pos x="0" y="127"/>
                  </a:cxn>
                  <a:cxn ang="0">
                    <a:pos x="269" y="0"/>
                  </a:cxn>
                </a:cxnLst>
                <a:rect l="0" t="0" r="r" b="b"/>
                <a:pathLst>
                  <a:path w="269" h="127">
                    <a:moveTo>
                      <a:pt x="0" y="127"/>
                    </a:moveTo>
                    <a:cubicBezTo>
                      <a:pt x="89" y="77"/>
                      <a:pt x="179" y="34"/>
                      <a:pt x="26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78" name="Line 1434"/>
              <p:cNvSpPr>
                <a:spLocks noChangeShapeType="1"/>
              </p:cNvSpPr>
              <p:nvPr userDrawn="1"/>
            </p:nvSpPr>
            <p:spPr bwMode="auto">
              <a:xfrm>
                <a:off x="5489" y="3541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79" name="Freeform 1435"/>
              <p:cNvSpPr>
                <a:spLocks/>
              </p:cNvSpPr>
              <p:nvPr userDrawn="1"/>
            </p:nvSpPr>
            <p:spPr bwMode="auto">
              <a:xfrm>
                <a:off x="5489" y="3436"/>
                <a:ext cx="269" cy="105"/>
              </a:xfrm>
              <a:custGeom>
                <a:avLst/>
                <a:gdLst/>
                <a:ahLst/>
                <a:cxnLst>
                  <a:cxn ang="0">
                    <a:pos x="127" y="0"/>
                  </a:cxn>
                  <a:cxn ang="0">
                    <a:pos x="0" y="50"/>
                  </a:cxn>
                </a:cxnLst>
                <a:rect l="0" t="0" r="r" b="b"/>
                <a:pathLst>
                  <a:path w="127" h="50">
                    <a:moveTo>
                      <a:pt x="127" y="0"/>
                    </a:moveTo>
                    <a:cubicBezTo>
                      <a:pt x="85" y="18"/>
                      <a:pt x="43" y="34"/>
                      <a:pt x="0" y="5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80" name="Line 1436"/>
              <p:cNvSpPr>
                <a:spLocks noChangeShapeType="1"/>
              </p:cNvSpPr>
              <p:nvPr userDrawn="1"/>
            </p:nvSpPr>
            <p:spPr bwMode="auto">
              <a:xfrm>
                <a:off x="5489" y="3596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81" name="Freeform 1437"/>
              <p:cNvSpPr>
                <a:spLocks/>
              </p:cNvSpPr>
              <p:nvPr userDrawn="1"/>
            </p:nvSpPr>
            <p:spPr bwMode="auto">
              <a:xfrm>
                <a:off x="5489" y="3497"/>
                <a:ext cx="269" cy="99"/>
              </a:xfrm>
              <a:custGeom>
                <a:avLst/>
                <a:gdLst/>
                <a:ahLst/>
                <a:cxnLst>
                  <a:cxn ang="0">
                    <a:pos x="127" y="0"/>
                  </a:cxn>
                  <a:cxn ang="0">
                    <a:pos x="0" y="47"/>
                  </a:cxn>
                </a:cxnLst>
                <a:rect l="0" t="0" r="r" b="b"/>
                <a:pathLst>
                  <a:path w="127" h="47">
                    <a:moveTo>
                      <a:pt x="127" y="0"/>
                    </a:moveTo>
                    <a:cubicBezTo>
                      <a:pt x="85" y="16"/>
                      <a:pt x="43" y="32"/>
                      <a:pt x="0" y="4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82" name="Line 1438"/>
              <p:cNvSpPr>
                <a:spLocks noChangeShapeType="1"/>
              </p:cNvSpPr>
              <p:nvPr userDrawn="1"/>
            </p:nvSpPr>
            <p:spPr bwMode="auto">
              <a:xfrm>
                <a:off x="5758" y="3497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83" name="Line 1439"/>
              <p:cNvSpPr>
                <a:spLocks noChangeShapeType="1"/>
              </p:cNvSpPr>
              <p:nvPr userDrawn="1"/>
            </p:nvSpPr>
            <p:spPr bwMode="auto">
              <a:xfrm>
                <a:off x="3112" y="405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84" name="Freeform 1440"/>
              <p:cNvSpPr>
                <a:spLocks/>
              </p:cNvSpPr>
              <p:nvPr userDrawn="1"/>
            </p:nvSpPr>
            <p:spPr bwMode="auto">
              <a:xfrm>
                <a:off x="2522" y="4053"/>
                <a:ext cx="590" cy="269"/>
              </a:xfrm>
              <a:custGeom>
                <a:avLst/>
                <a:gdLst/>
                <a:ahLst/>
                <a:cxnLst>
                  <a:cxn ang="0">
                    <a:pos x="0" y="127"/>
                  </a:cxn>
                  <a:cxn ang="0">
                    <a:pos x="279" y="0"/>
                  </a:cxn>
                </a:cxnLst>
                <a:rect l="0" t="0" r="r" b="b"/>
                <a:pathLst>
                  <a:path w="279" h="127">
                    <a:moveTo>
                      <a:pt x="0" y="127"/>
                    </a:moveTo>
                    <a:cubicBezTo>
                      <a:pt x="92" y="77"/>
                      <a:pt x="186" y="33"/>
                      <a:pt x="279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85" name="Line 1441"/>
              <p:cNvSpPr>
                <a:spLocks noChangeShapeType="1"/>
              </p:cNvSpPr>
              <p:nvPr userDrawn="1"/>
            </p:nvSpPr>
            <p:spPr bwMode="auto">
              <a:xfrm>
                <a:off x="2522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86" name="Line 1442"/>
              <p:cNvSpPr>
                <a:spLocks noChangeShapeType="1"/>
              </p:cNvSpPr>
              <p:nvPr userDrawn="1"/>
            </p:nvSpPr>
            <p:spPr bwMode="auto">
              <a:xfrm>
                <a:off x="5758" y="355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87" name="Line 1443"/>
              <p:cNvSpPr>
                <a:spLocks noChangeShapeType="1"/>
              </p:cNvSpPr>
              <p:nvPr userDrawn="1"/>
            </p:nvSpPr>
            <p:spPr bwMode="auto">
              <a:xfrm>
                <a:off x="5489" y="3651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88" name="Line 1444"/>
              <p:cNvSpPr>
                <a:spLocks noChangeShapeType="1"/>
              </p:cNvSpPr>
              <p:nvPr userDrawn="1"/>
            </p:nvSpPr>
            <p:spPr bwMode="auto">
              <a:xfrm>
                <a:off x="2330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89" name="Freeform 1445"/>
              <p:cNvSpPr>
                <a:spLocks/>
              </p:cNvSpPr>
              <p:nvPr userDrawn="1"/>
            </p:nvSpPr>
            <p:spPr bwMode="auto">
              <a:xfrm>
                <a:off x="2330" y="4053"/>
                <a:ext cx="608" cy="269"/>
              </a:xfrm>
              <a:custGeom>
                <a:avLst/>
                <a:gdLst/>
                <a:ahLst/>
                <a:cxnLst>
                  <a:cxn ang="0">
                    <a:pos x="0" y="127"/>
                  </a:cxn>
                  <a:cxn ang="0">
                    <a:pos x="288" y="0"/>
                  </a:cxn>
                </a:cxnLst>
                <a:rect l="0" t="0" r="r" b="b"/>
                <a:pathLst>
                  <a:path w="288" h="127">
                    <a:moveTo>
                      <a:pt x="0" y="127"/>
                    </a:moveTo>
                    <a:cubicBezTo>
                      <a:pt x="96" y="76"/>
                      <a:pt x="192" y="33"/>
                      <a:pt x="28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90" name="Line 1446"/>
              <p:cNvSpPr>
                <a:spLocks noChangeShapeType="1"/>
              </p:cNvSpPr>
              <p:nvPr userDrawn="1"/>
            </p:nvSpPr>
            <p:spPr bwMode="auto">
              <a:xfrm>
                <a:off x="2938" y="405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91" name="Freeform 1447"/>
              <p:cNvSpPr>
                <a:spLocks/>
              </p:cNvSpPr>
              <p:nvPr userDrawn="1"/>
            </p:nvSpPr>
            <p:spPr bwMode="auto">
              <a:xfrm>
                <a:off x="5489" y="3558"/>
                <a:ext cx="269" cy="93"/>
              </a:xfrm>
              <a:custGeom>
                <a:avLst/>
                <a:gdLst/>
                <a:ahLst/>
                <a:cxnLst>
                  <a:cxn ang="0">
                    <a:pos x="127" y="0"/>
                  </a:cxn>
                  <a:cxn ang="0">
                    <a:pos x="0" y="44"/>
                  </a:cxn>
                </a:cxnLst>
                <a:rect l="0" t="0" r="r" b="b"/>
                <a:pathLst>
                  <a:path w="127" h="44">
                    <a:moveTo>
                      <a:pt x="127" y="0"/>
                    </a:moveTo>
                    <a:cubicBezTo>
                      <a:pt x="85" y="16"/>
                      <a:pt x="43" y="31"/>
                      <a:pt x="0" y="4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92" name="Line 1448"/>
              <p:cNvSpPr>
                <a:spLocks noChangeShapeType="1"/>
              </p:cNvSpPr>
              <p:nvPr userDrawn="1"/>
            </p:nvSpPr>
            <p:spPr bwMode="auto">
              <a:xfrm>
                <a:off x="5489" y="3709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93" name="Freeform 1449"/>
              <p:cNvSpPr>
                <a:spLocks/>
              </p:cNvSpPr>
              <p:nvPr userDrawn="1"/>
            </p:nvSpPr>
            <p:spPr bwMode="auto">
              <a:xfrm>
                <a:off x="2131" y="4053"/>
                <a:ext cx="621" cy="269"/>
              </a:xfrm>
              <a:custGeom>
                <a:avLst/>
                <a:gdLst/>
                <a:ahLst/>
                <a:cxnLst>
                  <a:cxn ang="0">
                    <a:pos x="0" y="127"/>
                  </a:cxn>
                  <a:cxn ang="0">
                    <a:pos x="294" y="0"/>
                  </a:cxn>
                </a:cxnLst>
                <a:rect l="0" t="0" r="r" b="b"/>
                <a:pathLst>
                  <a:path w="294" h="127">
                    <a:moveTo>
                      <a:pt x="0" y="127"/>
                    </a:moveTo>
                    <a:cubicBezTo>
                      <a:pt x="97" y="77"/>
                      <a:pt x="195" y="33"/>
                      <a:pt x="294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94" name="Line 1450"/>
              <p:cNvSpPr>
                <a:spLocks noChangeShapeType="1"/>
              </p:cNvSpPr>
              <p:nvPr userDrawn="1"/>
            </p:nvSpPr>
            <p:spPr bwMode="auto">
              <a:xfrm>
                <a:off x="5758" y="3620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95" name="Line 1451"/>
              <p:cNvSpPr>
                <a:spLocks noChangeShapeType="1"/>
              </p:cNvSpPr>
              <p:nvPr userDrawn="1"/>
            </p:nvSpPr>
            <p:spPr bwMode="auto">
              <a:xfrm>
                <a:off x="2752" y="405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96" name="Line 1452"/>
              <p:cNvSpPr>
                <a:spLocks noChangeShapeType="1"/>
              </p:cNvSpPr>
              <p:nvPr userDrawn="1"/>
            </p:nvSpPr>
            <p:spPr bwMode="auto">
              <a:xfrm>
                <a:off x="2131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97" name="Freeform 1453"/>
              <p:cNvSpPr>
                <a:spLocks/>
              </p:cNvSpPr>
              <p:nvPr userDrawn="1"/>
            </p:nvSpPr>
            <p:spPr bwMode="auto">
              <a:xfrm>
                <a:off x="5489" y="3620"/>
                <a:ext cx="269" cy="89"/>
              </a:xfrm>
              <a:custGeom>
                <a:avLst/>
                <a:gdLst/>
                <a:ahLst/>
                <a:cxnLst>
                  <a:cxn ang="0">
                    <a:pos x="127" y="0"/>
                  </a:cxn>
                  <a:cxn ang="0">
                    <a:pos x="0" y="42"/>
                  </a:cxn>
                </a:cxnLst>
                <a:rect l="0" t="0" r="r" b="b"/>
                <a:pathLst>
                  <a:path w="127" h="42">
                    <a:moveTo>
                      <a:pt x="127" y="0"/>
                    </a:moveTo>
                    <a:cubicBezTo>
                      <a:pt x="85" y="15"/>
                      <a:pt x="43" y="29"/>
                      <a:pt x="0" y="4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98" name="Line 1454"/>
              <p:cNvSpPr>
                <a:spLocks noChangeShapeType="1"/>
              </p:cNvSpPr>
              <p:nvPr userDrawn="1"/>
            </p:nvSpPr>
            <p:spPr bwMode="auto">
              <a:xfrm>
                <a:off x="1922" y="432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99" name="Freeform 1455"/>
              <p:cNvSpPr>
                <a:spLocks/>
              </p:cNvSpPr>
              <p:nvPr userDrawn="1"/>
            </p:nvSpPr>
            <p:spPr bwMode="auto">
              <a:xfrm>
                <a:off x="5489" y="3683"/>
                <a:ext cx="269" cy="83"/>
              </a:xfrm>
              <a:custGeom>
                <a:avLst/>
                <a:gdLst/>
                <a:ahLst/>
                <a:cxnLst>
                  <a:cxn ang="0">
                    <a:pos x="127" y="0"/>
                  </a:cxn>
                  <a:cxn ang="0">
                    <a:pos x="0" y="39"/>
                  </a:cxn>
                </a:cxnLst>
                <a:rect l="0" t="0" r="r" b="b"/>
                <a:pathLst>
                  <a:path w="127" h="39">
                    <a:moveTo>
                      <a:pt x="127" y="0"/>
                    </a:moveTo>
                    <a:cubicBezTo>
                      <a:pt x="85" y="14"/>
                      <a:pt x="43" y="27"/>
                      <a:pt x="0" y="39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00" name="Freeform 1456"/>
              <p:cNvSpPr>
                <a:spLocks/>
              </p:cNvSpPr>
              <p:nvPr userDrawn="1"/>
            </p:nvSpPr>
            <p:spPr bwMode="auto">
              <a:xfrm>
                <a:off x="1922" y="4053"/>
                <a:ext cx="629" cy="269"/>
              </a:xfrm>
              <a:custGeom>
                <a:avLst/>
                <a:gdLst/>
                <a:ahLst/>
                <a:cxnLst>
                  <a:cxn ang="0">
                    <a:pos x="0" y="127"/>
                  </a:cxn>
                  <a:cxn ang="0">
                    <a:pos x="298" y="0"/>
                  </a:cxn>
                </a:cxnLst>
                <a:rect l="0" t="0" r="r" b="b"/>
                <a:pathLst>
                  <a:path w="298" h="127">
                    <a:moveTo>
                      <a:pt x="0" y="127"/>
                    </a:moveTo>
                    <a:cubicBezTo>
                      <a:pt x="98" y="77"/>
                      <a:pt x="198" y="34"/>
                      <a:pt x="298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01" name="Line 1457"/>
              <p:cNvSpPr>
                <a:spLocks noChangeShapeType="1"/>
              </p:cNvSpPr>
              <p:nvPr userDrawn="1"/>
            </p:nvSpPr>
            <p:spPr bwMode="auto">
              <a:xfrm>
                <a:off x="2551" y="405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02" name="Line 1458"/>
              <p:cNvSpPr>
                <a:spLocks noChangeShapeType="1"/>
              </p:cNvSpPr>
              <p:nvPr userDrawn="1"/>
            </p:nvSpPr>
            <p:spPr bwMode="auto">
              <a:xfrm>
                <a:off x="5758" y="3683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03" name="Line 1459"/>
              <p:cNvSpPr>
                <a:spLocks noChangeShapeType="1"/>
              </p:cNvSpPr>
              <p:nvPr userDrawn="1"/>
            </p:nvSpPr>
            <p:spPr bwMode="auto">
              <a:xfrm>
                <a:off x="5489" y="3766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04" name="Line 1460"/>
              <p:cNvSpPr>
                <a:spLocks noChangeShapeType="1"/>
              </p:cNvSpPr>
              <p:nvPr userDrawn="1"/>
            </p:nvSpPr>
            <p:spPr bwMode="auto">
              <a:xfrm>
                <a:off x="5489" y="3825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05" name="Freeform 1461"/>
              <p:cNvSpPr>
                <a:spLocks/>
              </p:cNvSpPr>
              <p:nvPr userDrawn="1"/>
            </p:nvSpPr>
            <p:spPr bwMode="auto">
              <a:xfrm>
                <a:off x="1818" y="4053"/>
                <a:ext cx="522" cy="214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247" y="0"/>
                  </a:cxn>
                </a:cxnLst>
                <a:rect l="0" t="0" r="r" b="b"/>
                <a:pathLst>
                  <a:path w="247" h="101">
                    <a:moveTo>
                      <a:pt x="0" y="101"/>
                    </a:moveTo>
                    <a:cubicBezTo>
                      <a:pt x="81" y="62"/>
                      <a:pt x="164" y="28"/>
                      <a:pt x="247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06" name="Line 1462"/>
              <p:cNvSpPr>
                <a:spLocks noChangeShapeType="1"/>
              </p:cNvSpPr>
              <p:nvPr userDrawn="1"/>
            </p:nvSpPr>
            <p:spPr bwMode="auto">
              <a:xfrm>
                <a:off x="2340" y="405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07" name="Line 1463"/>
              <p:cNvSpPr>
                <a:spLocks noChangeShapeType="1"/>
              </p:cNvSpPr>
              <p:nvPr userDrawn="1"/>
            </p:nvSpPr>
            <p:spPr bwMode="auto">
              <a:xfrm>
                <a:off x="1818" y="4267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08" name="Freeform 1464"/>
              <p:cNvSpPr>
                <a:spLocks/>
              </p:cNvSpPr>
              <p:nvPr userDrawn="1"/>
            </p:nvSpPr>
            <p:spPr bwMode="auto">
              <a:xfrm>
                <a:off x="5489" y="3745"/>
                <a:ext cx="269" cy="80"/>
              </a:xfrm>
              <a:custGeom>
                <a:avLst/>
                <a:gdLst/>
                <a:ahLst/>
                <a:cxnLst>
                  <a:cxn ang="0">
                    <a:pos x="127" y="0"/>
                  </a:cxn>
                  <a:cxn ang="0">
                    <a:pos x="0" y="38"/>
                  </a:cxn>
                </a:cxnLst>
                <a:rect l="0" t="0" r="r" b="b"/>
                <a:pathLst>
                  <a:path w="127" h="38">
                    <a:moveTo>
                      <a:pt x="127" y="0"/>
                    </a:moveTo>
                    <a:cubicBezTo>
                      <a:pt x="85" y="14"/>
                      <a:pt x="43" y="26"/>
                      <a:pt x="0" y="3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09" name="Line 1465"/>
              <p:cNvSpPr>
                <a:spLocks noChangeShapeType="1"/>
              </p:cNvSpPr>
              <p:nvPr userDrawn="1"/>
            </p:nvSpPr>
            <p:spPr bwMode="auto">
              <a:xfrm>
                <a:off x="5758" y="3745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10" name="Line 1466"/>
              <p:cNvSpPr>
                <a:spLocks noChangeShapeType="1"/>
              </p:cNvSpPr>
              <p:nvPr userDrawn="1"/>
            </p:nvSpPr>
            <p:spPr bwMode="auto">
              <a:xfrm>
                <a:off x="5489" y="3882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11" name="Freeform 1467"/>
              <p:cNvSpPr>
                <a:spLocks/>
              </p:cNvSpPr>
              <p:nvPr userDrawn="1"/>
            </p:nvSpPr>
            <p:spPr bwMode="auto">
              <a:xfrm>
                <a:off x="1818" y="4053"/>
                <a:ext cx="300" cy="115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142" y="0"/>
                  </a:cxn>
                </a:cxnLst>
                <a:rect l="0" t="0" r="r" b="b"/>
                <a:pathLst>
                  <a:path w="142" h="54">
                    <a:moveTo>
                      <a:pt x="0" y="54"/>
                    </a:moveTo>
                    <a:cubicBezTo>
                      <a:pt x="47" y="34"/>
                      <a:pt x="94" y="16"/>
                      <a:pt x="14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12" name="Freeform 1468"/>
              <p:cNvSpPr>
                <a:spLocks/>
              </p:cNvSpPr>
              <p:nvPr userDrawn="1"/>
            </p:nvSpPr>
            <p:spPr bwMode="auto">
              <a:xfrm>
                <a:off x="5489" y="3808"/>
                <a:ext cx="269" cy="74"/>
              </a:xfrm>
              <a:custGeom>
                <a:avLst/>
                <a:gdLst/>
                <a:ahLst/>
                <a:cxnLst>
                  <a:cxn ang="0">
                    <a:pos x="127" y="0"/>
                  </a:cxn>
                  <a:cxn ang="0">
                    <a:pos x="0" y="35"/>
                  </a:cxn>
                </a:cxnLst>
                <a:rect l="0" t="0" r="r" b="b"/>
                <a:pathLst>
                  <a:path w="127" h="35">
                    <a:moveTo>
                      <a:pt x="127" y="0"/>
                    </a:moveTo>
                    <a:cubicBezTo>
                      <a:pt x="86" y="13"/>
                      <a:pt x="43" y="25"/>
                      <a:pt x="0" y="3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13" name="Line 1469"/>
              <p:cNvSpPr>
                <a:spLocks noChangeShapeType="1"/>
              </p:cNvSpPr>
              <p:nvPr userDrawn="1"/>
            </p:nvSpPr>
            <p:spPr bwMode="auto">
              <a:xfrm>
                <a:off x="1818" y="416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14" name="Line 1470"/>
              <p:cNvSpPr>
                <a:spLocks noChangeShapeType="1"/>
              </p:cNvSpPr>
              <p:nvPr userDrawn="1"/>
            </p:nvSpPr>
            <p:spPr bwMode="auto">
              <a:xfrm>
                <a:off x="2118" y="405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15" name="Line 1471"/>
              <p:cNvSpPr>
                <a:spLocks noChangeShapeType="1"/>
              </p:cNvSpPr>
              <p:nvPr userDrawn="1"/>
            </p:nvSpPr>
            <p:spPr bwMode="auto">
              <a:xfrm>
                <a:off x="5758" y="380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16" name="Freeform 1472"/>
              <p:cNvSpPr>
                <a:spLocks/>
              </p:cNvSpPr>
              <p:nvPr userDrawn="1"/>
            </p:nvSpPr>
            <p:spPr bwMode="auto">
              <a:xfrm>
                <a:off x="1818" y="4053"/>
                <a:ext cx="68" cy="24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32" y="0"/>
                  </a:cxn>
                </a:cxnLst>
                <a:rect l="0" t="0" r="r" b="b"/>
                <a:pathLst>
                  <a:path w="32" h="11">
                    <a:moveTo>
                      <a:pt x="0" y="11"/>
                    </a:moveTo>
                    <a:cubicBezTo>
                      <a:pt x="10" y="7"/>
                      <a:pt x="21" y="3"/>
                      <a:pt x="3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17" name="Line 1473"/>
              <p:cNvSpPr>
                <a:spLocks noChangeShapeType="1"/>
              </p:cNvSpPr>
              <p:nvPr userDrawn="1"/>
            </p:nvSpPr>
            <p:spPr bwMode="auto">
              <a:xfrm>
                <a:off x="1818" y="4077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18" name="Line 1474"/>
              <p:cNvSpPr>
                <a:spLocks noChangeShapeType="1"/>
              </p:cNvSpPr>
              <p:nvPr userDrawn="1"/>
            </p:nvSpPr>
            <p:spPr bwMode="auto">
              <a:xfrm>
                <a:off x="1886" y="405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19" name="Line 1475"/>
              <p:cNvSpPr>
                <a:spLocks noChangeShapeType="1"/>
              </p:cNvSpPr>
              <p:nvPr userDrawn="1"/>
            </p:nvSpPr>
            <p:spPr bwMode="auto">
              <a:xfrm>
                <a:off x="5489" y="3941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20" name="Line 1476"/>
              <p:cNvSpPr>
                <a:spLocks noChangeShapeType="1"/>
              </p:cNvSpPr>
              <p:nvPr userDrawn="1"/>
            </p:nvSpPr>
            <p:spPr bwMode="auto">
              <a:xfrm>
                <a:off x="5758" y="3869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21" name="Freeform 1477"/>
              <p:cNvSpPr>
                <a:spLocks/>
              </p:cNvSpPr>
              <p:nvPr userDrawn="1"/>
            </p:nvSpPr>
            <p:spPr bwMode="auto">
              <a:xfrm>
                <a:off x="5489" y="3869"/>
                <a:ext cx="269" cy="72"/>
              </a:xfrm>
              <a:custGeom>
                <a:avLst/>
                <a:gdLst/>
                <a:ahLst/>
                <a:cxnLst>
                  <a:cxn ang="0">
                    <a:pos x="127" y="0"/>
                  </a:cxn>
                  <a:cxn ang="0">
                    <a:pos x="0" y="34"/>
                  </a:cxn>
                </a:cxnLst>
                <a:rect l="0" t="0" r="r" b="b"/>
                <a:pathLst>
                  <a:path w="127" h="34">
                    <a:moveTo>
                      <a:pt x="127" y="0"/>
                    </a:moveTo>
                    <a:cubicBezTo>
                      <a:pt x="86" y="13"/>
                      <a:pt x="43" y="24"/>
                      <a:pt x="0" y="3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22" name="Line 1478"/>
              <p:cNvSpPr>
                <a:spLocks noChangeShapeType="1"/>
              </p:cNvSpPr>
              <p:nvPr userDrawn="1"/>
            </p:nvSpPr>
            <p:spPr bwMode="auto">
              <a:xfrm>
                <a:off x="5183" y="405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23" name="Line 1479"/>
              <p:cNvSpPr>
                <a:spLocks noChangeShapeType="1"/>
              </p:cNvSpPr>
              <p:nvPr userDrawn="1"/>
            </p:nvSpPr>
            <p:spPr bwMode="auto">
              <a:xfrm>
                <a:off x="5489" y="400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24" name="Freeform 1480"/>
              <p:cNvSpPr>
                <a:spLocks/>
              </p:cNvSpPr>
              <p:nvPr userDrawn="1"/>
            </p:nvSpPr>
            <p:spPr bwMode="auto">
              <a:xfrm>
                <a:off x="5022" y="4053"/>
                <a:ext cx="161" cy="1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76" y="0"/>
                  </a:cxn>
                </a:cxnLst>
                <a:rect l="0" t="0" r="r" b="b"/>
                <a:pathLst>
                  <a:path w="76" h="7">
                    <a:moveTo>
                      <a:pt x="0" y="7"/>
                    </a:moveTo>
                    <a:cubicBezTo>
                      <a:pt x="26" y="5"/>
                      <a:pt x="51" y="3"/>
                      <a:pt x="76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25" name="Freeform 1481"/>
              <p:cNvSpPr>
                <a:spLocks/>
              </p:cNvSpPr>
              <p:nvPr userDrawn="1"/>
            </p:nvSpPr>
            <p:spPr bwMode="auto">
              <a:xfrm>
                <a:off x="5489" y="3933"/>
                <a:ext cx="269" cy="70"/>
              </a:xfrm>
              <a:custGeom>
                <a:avLst/>
                <a:gdLst/>
                <a:ahLst/>
                <a:cxnLst>
                  <a:cxn ang="0">
                    <a:pos x="127" y="0"/>
                  </a:cxn>
                  <a:cxn ang="0">
                    <a:pos x="0" y="33"/>
                  </a:cxn>
                </a:cxnLst>
                <a:rect l="0" t="0" r="r" b="b"/>
                <a:pathLst>
                  <a:path w="127" h="33">
                    <a:moveTo>
                      <a:pt x="127" y="0"/>
                    </a:moveTo>
                    <a:cubicBezTo>
                      <a:pt x="86" y="13"/>
                      <a:pt x="43" y="23"/>
                      <a:pt x="0" y="3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26" name="Freeform 1482"/>
              <p:cNvSpPr>
                <a:spLocks/>
              </p:cNvSpPr>
              <p:nvPr userDrawn="1"/>
            </p:nvSpPr>
            <p:spPr bwMode="auto">
              <a:xfrm>
                <a:off x="4955" y="4068"/>
                <a:ext cx="67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2" y="0"/>
                  </a:cxn>
                </a:cxnLst>
                <a:rect l="0" t="0" r="r" b="b"/>
                <a:pathLst>
                  <a:path w="32" h="2">
                    <a:moveTo>
                      <a:pt x="0" y="2"/>
                    </a:moveTo>
                    <a:cubicBezTo>
                      <a:pt x="11" y="2"/>
                      <a:pt x="21" y="1"/>
                      <a:pt x="3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27" name="Freeform 1483"/>
              <p:cNvSpPr>
                <a:spLocks/>
              </p:cNvSpPr>
              <p:nvPr userDrawn="1"/>
            </p:nvSpPr>
            <p:spPr bwMode="auto">
              <a:xfrm>
                <a:off x="4817" y="4077"/>
                <a:ext cx="70" cy="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3" y="0"/>
                  </a:cxn>
                </a:cxnLst>
                <a:rect l="0" t="0" r="r" b="b"/>
                <a:pathLst>
                  <a:path w="33" h="1">
                    <a:moveTo>
                      <a:pt x="0" y="1"/>
                    </a:moveTo>
                    <a:cubicBezTo>
                      <a:pt x="11" y="1"/>
                      <a:pt x="22" y="0"/>
                      <a:pt x="33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28" name="Freeform 1484"/>
              <p:cNvSpPr>
                <a:spLocks/>
              </p:cNvSpPr>
              <p:nvPr userDrawn="1"/>
            </p:nvSpPr>
            <p:spPr bwMode="auto">
              <a:xfrm>
                <a:off x="4887" y="4072"/>
                <a:ext cx="68" cy="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2" y="0"/>
                  </a:cxn>
                </a:cxnLst>
                <a:rect l="0" t="0" r="r" b="b"/>
                <a:pathLst>
                  <a:path w="32" h="2">
                    <a:moveTo>
                      <a:pt x="0" y="2"/>
                    </a:moveTo>
                    <a:cubicBezTo>
                      <a:pt x="11" y="1"/>
                      <a:pt x="21" y="1"/>
                      <a:pt x="3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29" name="Freeform 1485"/>
              <p:cNvSpPr>
                <a:spLocks/>
              </p:cNvSpPr>
              <p:nvPr userDrawn="1"/>
            </p:nvSpPr>
            <p:spPr bwMode="auto">
              <a:xfrm>
                <a:off x="4680" y="4079"/>
                <a:ext cx="70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0"/>
                  </a:cxn>
                </a:cxnLst>
                <a:rect l="0" t="0" r="r" b="b"/>
                <a:pathLst>
                  <a:path w="33">
                    <a:moveTo>
                      <a:pt x="0" y="0"/>
                    </a:moveTo>
                    <a:cubicBezTo>
                      <a:pt x="11" y="0"/>
                      <a:pt x="22" y="0"/>
                      <a:pt x="33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30" name="Freeform 1486"/>
              <p:cNvSpPr>
                <a:spLocks/>
              </p:cNvSpPr>
              <p:nvPr userDrawn="1"/>
            </p:nvSpPr>
            <p:spPr bwMode="auto">
              <a:xfrm>
                <a:off x="4750" y="4079"/>
                <a:ext cx="6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" y="0"/>
                  </a:cxn>
                </a:cxnLst>
                <a:rect l="0" t="0" r="r" b="b"/>
                <a:pathLst>
                  <a:path w="32">
                    <a:moveTo>
                      <a:pt x="0" y="0"/>
                    </a:moveTo>
                    <a:cubicBezTo>
                      <a:pt x="11" y="0"/>
                      <a:pt x="22" y="0"/>
                      <a:pt x="32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31" name="Freeform 1487"/>
              <p:cNvSpPr>
                <a:spLocks/>
              </p:cNvSpPr>
              <p:nvPr userDrawn="1"/>
            </p:nvSpPr>
            <p:spPr bwMode="auto">
              <a:xfrm>
                <a:off x="4325" y="4060"/>
                <a:ext cx="72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3"/>
                  </a:cxn>
                </a:cxnLst>
                <a:rect l="0" t="0" r="r" b="b"/>
                <a:pathLst>
                  <a:path w="34" h="3">
                    <a:moveTo>
                      <a:pt x="0" y="0"/>
                    </a:moveTo>
                    <a:cubicBezTo>
                      <a:pt x="11" y="1"/>
                      <a:pt x="22" y="2"/>
                      <a:pt x="34" y="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32" name="Freeform 1488"/>
              <p:cNvSpPr>
                <a:spLocks/>
              </p:cNvSpPr>
              <p:nvPr userDrawn="1"/>
            </p:nvSpPr>
            <p:spPr bwMode="auto">
              <a:xfrm>
                <a:off x="4268" y="4053"/>
                <a:ext cx="57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" y="3"/>
                  </a:cxn>
                </a:cxnLst>
                <a:rect l="0" t="0" r="r" b="b"/>
                <a:pathLst>
                  <a:path w="27" h="3">
                    <a:moveTo>
                      <a:pt x="0" y="0"/>
                    </a:moveTo>
                    <a:cubicBezTo>
                      <a:pt x="9" y="1"/>
                      <a:pt x="18" y="2"/>
                      <a:pt x="27" y="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33" name="Freeform 1489"/>
              <p:cNvSpPr>
                <a:spLocks/>
              </p:cNvSpPr>
              <p:nvPr userDrawn="1"/>
            </p:nvSpPr>
            <p:spPr bwMode="auto">
              <a:xfrm>
                <a:off x="4538" y="4075"/>
                <a:ext cx="70" cy="2"/>
              </a:xfrm>
              <a:custGeom>
                <a:avLst/>
                <a:gdLst/>
                <a:ahLst/>
                <a:cxnLst>
                  <a:cxn ang="0">
                    <a:pos x="33" y="1"/>
                  </a:cxn>
                  <a:cxn ang="0">
                    <a:pos x="0" y="0"/>
                  </a:cxn>
                </a:cxnLst>
                <a:rect l="0" t="0" r="r" b="b"/>
                <a:pathLst>
                  <a:path w="33" h="1">
                    <a:moveTo>
                      <a:pt x="33" y="1"/>
                    </a:moveTo>
                    <a:cubicBezTo>
                      <a:pt x="22" y="1"/>
                      <a:pt x="11" y="1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34" name="Freeform 1490"/>
              <p:cNvSpPr>
                <a:spLocks/>
              </p:cNvSpPr>
              <p:nvPr userDrawn="1"/>
            </p:nvSpPr>
            <p:spPr bwMode="auto">
              <a:xfrm>
                <a:off x="4608" y="4077"/>
                <a:ext cx="72" cy="2"/>
              </a:xfrm>
              <a:custGeom>
                <a:avLst/>
                <a:gdLst/>
                <a:ahLst/>
                <a:cxnLst>
                  <a:cxn ang="0">
                    <a:pos x="34" y="1"/>
                  </a:cxn>
                  <a:cxn ang="0">
                    <a:pos x="0" y="0"/>
                  </a:cxn>
                </a:cxnLst>
                <a:rect l="0" t="0" r="r" b="b"/>
                <a:pathLst>
                  <a:path w="34" h="1">
                    <a:moveTo>
                      <a:pt x="34" y="1"/>
                    </a:moveTo>
                    <a:cubicBezTo>
                      <a:pt x="23" y="1"/>
                      <a:pt x="12" y="1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35" name="Line 1491"/>
              <p:cNvSpPr>
                <a:spLocks noChangeShapeType="1"/>
              </p:cNvSpPr>
              <p:nvPr userDrawn="1"/>
            </p:nvSpPr>
            <p:spPr bwMode="auto">
              <a:xfrm>
                <a:off x="5758" y="3933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36" name="Freeform 1492"/>
              <p:cNvSpPr>
                <a:spLocks/>
              </p:cNvSpPr>
              <p:nvPr userDrawn="1"/>
            </p:nvSpPr>
            <p:spPr bwMode="auto">
              <a:xfrm>
                <a:off x="4466" y="4070"/>
                <a:ext cx="72" cy="5"/>
              </a:xfrm>
              <a:custGeom>
                <a:avLst/>
                <a:gdLst/>
                <a:ahLst/>
                <a:cxnLst>
                  <a:cxn ang="0">
                    <a:pos x="34" y="2"/>
                  </a:cxn>
                  <a:cxn ang="0">
                    <a:pos x="0" y="0"/>
                  </a:cxn>
                </a:cxnLst>
                <a:rect l="0" t="0" r="r" b="b"/>
                <a:pathLst>
                  <a:path w="34" h="2">
                    <a:moveTo>
                      <a:pt x="34" y="2"/>
                    </a:moveTo>
                    <a:cubicBezTo>
                      <a:pt x="23" y="2"/>
                      <a:pt x="12" y="1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37" name="Line 1493"/>
              <p:cNvSpPr>
                <a:spLocks noChangeShapeType="1"/>
              </p:cNvSpPr>
              <p:nvPr userDrawn="1"/>
            </p:nvSpPr>
            <p:spPr bwMode="auto">
              <a:xfrm>
                <a:off x="4268" y="405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38" name="Freeform 1494"/>
              <p:cNvSpPr>
                <a:spLocks/>
              </p:cNvSpPr>
              <p:nvPr userDrawn="1"/>
            </p:nvSpPr>
            <p:spPr bwMode="auto">
              <a:xfrm>
                <a:off x="4397" y="4066"/>
                <a:ext cx="69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2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11" y="1"/>
                      <a:pt x="22" y="1"/>
                      <a:pt x="33" y="2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39" name="Freeform 1495"/>
              <p:cNvSpPr>
                <a:spLocks/>
              </p:cNvSpPr>
              <p:nvPr userDrawn="1"/>
            </p:nvSpPr>
            <p:spPr bwMode="auto">
              <a:xfrm>
                <a:off x="4724" y="4125"/>
                <a:ext cx="72" cy="2"/>
              </a:xfrm>
              <a:custGeom>
                <a:avLst/>
                <a:gdLst/>
                <a:ahLst/>
                <a:cxnLst>
                  <a:cxn ang="0">
                    <a:pos x="34" y="1"/>
                  </a:cxn>
                  <a:cxn ang="0">
                    <a:pos x="0" y="0"/>
                  </a:cxn>
                </a:cxnLst>
                <a:rect l="0" t="0" r="r" b="b"/>
                <a:pathLst>
                  <a:path w="34" h="1">
                    <a:moveTo>
                      <a:pt x="34" y="1"/>
                    </a:moveTo>
                    <a:cubicBezTo>
                      <a:pt x="22" y="1"/>
                      <a:pt x="11" y="1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40" name="Freeform 1496"/>
              <p:cNvSpPr>
                <a:spLocks/>
              </p:cNvSpPr>
              <p:nvPr userDrawn="1"/>
            </p:nvSpPr>
            <p:spPr bwMode="auto">
              <a:xfrm>
                <a:off x="4796" y="4127"/>
                <a:ext cx="70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0"/>
                  </a:cxn>
                </a:cxnLst>
                <a:rect l="0" t="0" r="r" b="b"/>
                <a:pathLst>
                  <a:path w="33">
                    <a:moveTo>
                      <a:pt x="0" y="0"/>
                    </a:moveTo>
                    <a:cubicBezTo>
                      <a:pt x="11" y="0"/>
                      <a:pt x="22" y="0"/>
                      <a:pt x="33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41" name="Line 1497"/>
              <p:cNvSpPr>
                <a:spLocks noChangeShapeType="1"/>
              </p:cNvSpPr>
              <p:nvPr userDrawn="1"/>
            </p:nvSpPr>
            <p:spPr bwMode="auto">
              <a:xfrm>
                <a:off x="4039" y="405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42" name="Freeform 1498"/>
              <p:cNvSpPr>
                <a:spLocks/>
              </p:cNvSpPr>
              <p:nvPr userDrawn="1"/>
            </p:nvSpPr>
            <p:spPr bwMode="auto">
              <a:xfrm>
                <a:off x="5005" y="3998"/>
                <a:ext cx="753" cy="123"/>
              </a:xfrm>
              <a:custGeom>
                <a:avLst/>
                <a:gdLst/>
                <a:ahLst/>
                <a:cxnLst>
                  <a:cxn ang="0">
                    <a:pos x="356" y="0"/>
                  </a:cxn>
                  <a:cxn ang="0">
                    <a:pos x="0" y="58"/>
                  </a:cxn>
                </a:cxnLst>
                <a:rect l="0" t="0" r="r" b="b"/>
                <a:pathLst>
                  <a:path w="356" h="58">
                    <a:moveTo>
                      <a:pt x="356" y="0"/>
                    </a:moveTo>
                    <a:cubicBezTo>
                      <a:pt x="246" y="31"/>
                      <a:pt x="127" y="52"/>
                      <a:pt x="0" y="58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43" name="Freeform 1499"/>
              <p:cNvSpPr>
                <a:spLocks/>
              </p:cNvSpPr>
              <p:nvPr userDrawn="1"/>
            </p:nvSpPr>
            <p:spPr bwMode="auto">
              <a:xfrm>
                <a:off x="4866" y="4125"/>
                <a:ext cx="70" cy="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3" y="0"/>
                  </a:cxn>
                </a:cxnLst>
                <a:rect l="0" t="0" r="r" b="b"/>
                <a:pathLst>
                  <a:path w="33" h="1">
                    <a:moveTo>
                      <a:pt x="0" y="1"/>
                    </a:moveTo>
                    <a:cubicBezTo>
                      <a:pt x="11" y="1"/>
                      <a:pt x="22" y="0"/>
                      <a:pt x="33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44" name="Line 1500"/>
              <p:cNvSpPr>
                <a:spLocks noChangeShapeType="1"/>
              </p:cNvSpPr>
              <p:nvPr userDrawn="1"/>
            </p:nvSpPr>
            <p:spPr bwMode="auto">
              <a:xfrm>
                <a:off x="5758" y="3998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45" name="Freeform 1501"/>
              <p:cNvSpPr>
                <a:spLocks/>
              </p:cNvSpPr>
              <p:nvPr userDrawn="1"/>
            </p:nvSpPr>
            <p:spPr bwMode="auto">
              <a:xfrm>
                <a:off x="4291" y="4094"/>
                <a:ext cx="72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</a:cxnLst>
                <a:rect l="0" t="0" r="r" b="b"/>
                <a:pathLst>
                  <a:path w="34" h="4">
                    <a:moveTo>
                      <a:pt x="0" y="0"/>
                    </a:moveTo>
                    <a:cubicBezTo>
                      <a:pt x="11" y="1"/>
                      <a:pt x="23" y="2"/>
                      <a:pt x="34" y="4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46" name="Freeform 1502"/>
              <p:cNvSpPr>
                <a:spLocks/>
              </p:cNvSpPr>
              <p:nvPr userDrawn="1"/>
            </p:nvSpPr>
            <p:spPr bwMode="auto">
              <a:xfrm>
                <a:off x="4363" y="4102"/>
                <a:ext cx="72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3"/>
                  </a:cxn>
                </a:cxnLst>
                <a:rect l="0" t="0" r="r" b="b"/>
                <a:pathLst>
                  <a:path w="34" h="3">
                    <a:moveTo>
                      <a:pt x="0" y="0"/>
                    </a:moveTo>
                    <a:cubicBezTo>
                      <a:pt x="12" y="1"/>
                      <a:pt x="23" y="2"/>
                      <a:pt x="34" y="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47" name="Freeform 1503"/>
              <p:cNvSpPr>
                <a:spLocks/>
              </p:cNvSpPr>
              <p:nvPr userDrawn="1"/>
            </p:nvSpPr>
            <p:spPr bwMode="auto">
              <a:xfrm>
                <a:off x="4435" y="4108"/>
                <a:ext cx="74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5" y="3"/>
                  </a:cxn>
                </a:cxnLst>
                <a:rect l="0" t="0" r="r" b="b"/>
                <a:pathLst>
                  <a:path w="35" h="3">
                    <a:moveTo>
                      <a:pt x="0" y="0"/>
                    </a:moveTo>
                    <a:cubicBezTo>
                      <a:pt x="12" y="1"/>
                      <a:pt x="23" y="2"/>
                      <a:pt x="35" y="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48" name="Freeform 1504"/>
              <p:cNvSpPr>
                <a:spLocks/>
              </p:cNvSpPr>
              <p:nvPr userDrawn="1"/>
            </p:nvSpPr>
            <p:spPr bwMode="auto">
              <a:xfrm>
                <a:off x="4509" y="4115"/>
                <a:ext cx="72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3"/>
                  </a:cxn>
                </a:cxnLst>
                <a:rect l="0" t="0" r="r" b="b"/>
                <a:pathLst>
                  <a:path w="34" h="3">
                    <a:moveTo>
                      <a:pt x="0" y="0"/>
                    </a:moveTo>
                    <a:cubicBezTo>
                      <a:pt x="11" y="1"/>
                      <a:pt x="23" y="2"/>
                      <a:pt x="34" y="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49" name="Freeform 1505"/>
              <p:cNvSpPr>
                <a:spLocks/>
              </p:cNvSpPr>
              <p:nvPr userDrawn="1"/>
            </p:nvSpPr>
            <p:spPr bwMode="auto">
              <a:xfrm>
                <a:off x="4581" y="4121"/>
                <a:ext cx="71" cy="2"/>
              </a:xfrm>
              <a:custGeom>
                <a:avLst/>
                <a:gdLst/>
                <a:ahLst/>
                <a:cxnLst>
                  <a:cxn ang="0">
                    <a:pos x="34" y="1"/>
                  </a:cxn>
                  <a:cxn ang="0">
                    <a:pos x="0" y="0"/>
                  </a:cxn>
                </a:cxnLst>
                <a:rect l="0" t="0" r="r" b="b"/>
                <a:pathLst>
                  <a:path w="34" h="1">
                    <a:moveTo>
                      <a:pt x="34" y="1"/>
                    </a:moveTo>
                    <a:cubicBezTo>
                      <a:pt x="23" y="1"/>
                      <a:pt x="12" y="0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50" name="Freeform 1506"/>
              <p:cNvSpPr>
                <a:spLocks/>
              </p:cNvSpPr>
              <p:nvPr userDrawn="1"/>
            </p:nvSpPr>
            <p:spPr bwMode="auto">
              <a:xfrm>
                <a:off x="4073" y="4060"/>
                <a:ext cx="72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5"/>
                  </a:cxn>
                </a:cxnLst>
                <a:rect l="0" t="0" r="r" b="b"/>
                <a:pathLst>
                  <a:path w="34" h="5">
                    <a:moveTo>
                      <a:pt x="0" y="0"/>
                    </a:moveTo>
                    <a:cubicBezTo>
                      <a:pt x="11" y="2"/>
                      <a:pt x="22" y="4"/>
                      <a:pt x="34" y="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51" name="Freeform 1507"/>
              <p:cNvSpPr>
                <a:spLocks/>
              </p:cNvSpPr>
              <p:nvPr userDrawn="1"/>
            </p:nvSpPr>
            <p:spPr bwMode="auto">
              <a:xfrm>
                <a:off x="4039" y="4053"/>
                <a:ext cx="34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3"/>
                  </a:cxn>
                </a:cxnLst>
                <a:rect l="0" t="0" r="r" b="b"/>
                <a:pathLst>
                  <a:path w="16" h="3">
                    <a:moveTo>
                      <a:pt x="0" y="0"/>
                    </a:moveTo>
                    <a:cubicBezTo>
                      <a:pt x="5" y="1"/>
                      <a:pt x="10" y="2"/>
                      <a:pt x="16" y="3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52" name="Freeform 1508"/>
              <p:cNvSpPr>
                <a:spLocks/>
              </p:cNvSpPr>
              <p:nvPr userDrawn="1"/>
            </p:nvSpPr>
            <p:spPr bwMode="auto">
              <a:xfrm>
                <a:off x="4145" y="4070"/>
                <a:ext cx="72" cy="13"/>
              </a:xfrm>
              <a:custGeom>
                <a:avLst/>
                <a:gdLst/>
                <a:ahLst/>
                <a:cxnLst>
                  <a:cxn ang="0">
                    <a:pos x="34" y="6"/>
                  </a:cxn>
                  <a:cxn ang="0">
                    <a:pos x="0" y="0"/>
                  </a:cxn>
                </a:cxnLst>
                <a:rect l="0" t="0" r="r" b="b"/>
                <a:pathLst>
                  <a:path w="34" h="6">
                    <a:moveTo>
                      <a:pt x="34" y="6"/>
                    </a:moveTo>
                    <a:cubicBezTo>
                      <a:pt x="23" y="4"/>
                      <a:pt x="11" y="2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53" name="Freeform 1509"/>
              <p:cNvSpPr>
                <a:spLocks/>
              </p:cNvSpPr>
              <p:nvPr userDrawn="1"/>
            </p:nvSpPr>
            <p:spPr bwMode="auto">
              <a:xfrm>
                <a:off x="4936" y="4121"/>
                <a:ext cx="69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3" y="0"/>
                  </a:cxn>
                </a:cxnLst>
                <a:rect l="0" t="0" r="r" b="b"/>
                <a:pathLst>
                  <a:path w="33" h="2">
                    <a:moveTo>
                      <a:pt x="0" y="2"/>
                    </a:moveTo>
                    <a:cubicBezTo>
                      <a:pt x="11" y="1"/>
                      <a:pt x="22" y="1"/>
                      <a:pt x="33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54" name="Freeform 1510"/>
              <p:cNvSpPr>
                <a:spLocks/>
              </p:cNvSpPr>
              <p:nvPr userDrawn="1"/>
            </p:nvSpPr>
            <p:spPr bwMode="auto">
              <a:xfrm>
                <a:off x="4217" y="4083"/>
                <a:ext cx="74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5" y="5"/>
                  </a:cxn>
                </a:cxnLst>
                <a:rect l="0" t="0" r="r" b="b"/>
                <a:pathLst>
                  <a:path w="35" h="5">
                    <a:moveTo>
                      <a:pt x="0" y="0"/>
                    </a:moveTo>
                    <a:cubicBezTo>
                      <a:pt x="12" y="1"/>
                      <a:pt x="23" y="3"/>
                      <a:pt x="35" y="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55" name="Freeform 1511"/>
              <p:cNvSpPr>
                <a:spLocks/>
              </p:cNvSpPr>
              <p:nvPr userDrawn="1"/>
            </p:nvSpPr>
            <p:spPr bwMode="auto">
              <a:xfrm>
                <a:off x="4652" y="4123"/>
                <a:ext cx="72" cy="2"/>
              </a:xfrm>
              <a:custGeom>
                <a:avLst/>
                <a:gdLst/>
                <a:ahLst/>
                <a:cxnLst>
                  <a:cxn ang="0">
                    <a:pos x="34" y="1"/>
                  </a:cxn>
                  <a:cxn ang="0">
                    <a:pos x="0" y="0"/>
                  </a:cxn>
                </a:cxnLst>
                <a:rect l="0" t="0" r="r" b="b"/>
                <a:pathLst>
                  <a:path w="34" h="1">
                    <a:moveTo>
                      <a:pt x="34" y="1"/>
                    </a:moveTo>
                    <a:cubicBezTo>
                      <a:pt x="23" y="1"/>
                      <a:pt x="12" y="1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56" name="Freeform 1512"/>
              <p:cNvSpPr>
                <a:spLocks/>
              </p:cNvSpPr>
              <p:nvPr userDrawn="1"/>
            </p:nvSpPr>
            <p:spPr bwMode="auto">
              <a:xfrm>
                <a:off x="4917" y="4176"/>
                <a:ext cx="69" cy="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3" y="0"/>
                  </a:cxn>
                </a:cxnLst>
                <a:rect l="0" t="0" r="r" b="b"/>
                <a:pathLst>
                  <a:path w="33" h="1">
                    <a:moveTo>
                      <a:pt x="0" y="1"/>
                    </a:moveTo>
                    <a:cubicBezTo>
                      <a:pt x="11" y="0"/>
                      <a:pt x="22" y="0"/>
                      <a:pt x="33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57" name="Freeform 1513"/>
              <p:cNvSpPr>
                <a:spLocks/>
              </p:cNvSpPr>
              <p:nvPr userDrawn="1"/>
            </p:nvSpPr>
            <p:spPr bwMode="auto">
              <a:xfrm>
                <a:off x="4986" y="4062"/>
                <a:ext cx="772" cy="114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365" y="0"/>
                  </a:cxn>
                </a:cxnLst>
                <a:rect l="0" t="0" r="r" b="b"/>
                <a:pathLst>
                  <a:path w="365" h="54">
                    <a:moveTo>
                      <a:pt x="0" y="54"/>
                    </a:moveTo>
                    <a:cubicBezTo>
                      <a:pt x="131" y="50"/>
                      <a:pt x="252" y="31"/>
                      <a:pt x="365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58" name="Freeform 1514"/>
              <p:cNvSpPr>
                <a:spLocks/>
              </p:cNvSpPr>
              <p:nvPr userDrawn="1"/>
            </p:nvSpPr>
            <p:spPr bwMode="auto">
              <a:xfrm>
                <a:off x="4845" y="4178"/>
                <a:ext cx="7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0"/>
                  </a:cxn>
                </a:cxnLst>
                <a:rect l="0" t="0" r="r" b="b"/>
                <a:pathLst>
                  <a:path w="34">
                    <a:moveTo>
                      <a:pt x="0" y="0"/>
                    </a:moveTo>
                    <a:cubicBezTo>
                      <a:pt x="11" y="0"/>
                      <a:pt x="23" y="0"/>
                      <a:pt x="34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59" name="Line 1515"/>
              <p:cNvSpPr>
                <a:spLocks noChangeShapeType="1"/>
              </p:cNvSpPr>
              <p:nvPr userDrawn="1"/>
            </p:nvSpPr>
            <p:spPr bwMode="auto">
              <a:xfrm>
                <a:off x="5758" y="4062"/>
                <a:ext cx="1" cy="1"/>
              </a:xfrm>
              <a:prstGeom prst="line">
                <a:avLst/>
              </a:prstGeom>
              <a:noFill/>
              <a:ln w="2540">
                <a:solidFill>
                  <a:srgbClr val="CE1B1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60" name="Line 1516"/>
              <p:cNvSpPr>
                <a:spLocks noChangeShapeType="1"/>
              </p:cNvSpPr>
              <p:nvPr userDrawn="1"/>
            </p:nvSpPr>
            <p:spPr bwMode="auto">
              <a:xfrm>
                <a:off x="3887" y="4053"/>
                <a:ext cx="1" cy="1"/>
              </a:xfrm>
              <a:prstGeom prst="line">
                <a:avLst/>
              </a:prstGeom>
              <a:noFill/>
              <a:ln w="2540" cap="rnd">
                <a:solidFill>
                  <a:srgbClr val="CE1B1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61" name="Freeform 1517"/>
              <p:cNvSpPr>
                <a:spLocks/>
              </p:cNvSpPr>
              <p:nvPr userDrawn="1"/>
            </p:nvSpPr>
            <p:spPr bwMode="auto">
              <a:xfrm>
                <a:off x="4773" y="4176"/>
                <a:ext cx="72" cy="2"/>
              </a:xfrm>
              <a:custGeom>
                <a:avLst/>
                <a:gdLst/>
                <a:ahLst/>
                <a:cxnLst>
                  <a:cxn ang="0">
                    <a:pos x="34" y="1"/>
                  </a:cxn>
                  <a:cxn ang="0">
                    <a:pos x="0" y="0"/>
                  </a:cxn>
                </a:cxnLst>
                <a:rect l="0" t="0" r="r" b="b"/>
                <a:pathLst>
                  <a:path w="34" h="1">
                    <a:moveTo>
                      <a:pt x="34" y="1"/>
                    </a:moveTo>
                    <a:cubicBezTo>
                      <a:pt x="23" y="0"/>
                      <a:pt x="11" y="0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62" name="Freeform 1518"/>
              <p:cNvSpPr>
                <a:spLocks/>
              </p:cNvSpPr>
              <p:nvPr userDrawn="1"/>
            </p:nvSpPr>
            <p:spPr bwMode="auto">
              <a:xfrm>
                <a:off x="4181" y="4115"/>
                <a:ext cx="74" cy="12"/>
              </a:xfrm>
              <a:custGeom>
                <a:avLst/>
                <a:gdLst/>
                <a:ahLst/>
                <a:cxnLst>
                  <a:cxn ang="0">
                    <a:pos x="35" y="6"/>
                  </a:cxn>
                  <a:cxn ang="0">
                    <a:pos x="0" y="0"/>
                  </a:cxn>
                </a:cxnLst>
                <a:rect l="0" t="0" r="r" b="b"/>
                <a:pathLst>
                  <a:path w="35" h="6">
                    <a:moveTo>
                      <a:pt x="35" y="6"/>
                    </a:moveTo>
                    <a:cubicBezTo>
                      <a:pt x="24" y="4"/>
                      <a:pt x="12" y="2"/>
                      <a:pt x="0" y="0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63" name="Freeform 1519"/>
              <p:cNvSpPr>
                <a:spLocks/>
              </p:cNvSpPr>
              <p:nvPr userDrawn="1"/>
            </p:nvSpPr>
            <p:spPr bwMode="auto">
              <a:xfrm>
                <a:off x="4109" y="4100"/>
                <a:ext cx="72" cy="1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7"/>
                  </a:cxn>
                </a:cxnLst>
                <a:rect l="0" t="0" r="r" b="b"/>
                <a:pathLst>
                  <a:path w="34" h="7">
                    <a:moveTo>
                      <a:pt x="0" y="0"/>
                    </a:moveTo>
                    <a:cubicBezTo>
                      <a:pt x="11" y="3"/>
                      <a:pt x="23" y="5"/>
                      <a:pt x="34" y="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64" name="Freeform 1520"/>
              <p:cNvSpPr>
                <a:spLocks/>
              </p:cNvSpPr>
              <p:nvPr userDrawn="1"/>
            </p:nvSpPr>
            <p:spPr bwMode="auto">
              <a:xfrm>
                <a:off x="4035" y="4085"/>
                <a:ext cx="74" cy="1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5" y="7"/>
                  </a:cxn>
                </a:cxnLst>
                <a:rect l="0" t="0" r="r" b="b"/>
                <a:pathLst>
                  <a:path w="35" h="7">
                    <a:moveTo>
                      <a:pt x="0" y="0"/>
                    </a:moveTo>
                    <a:cubicBezTo>
                      <a:pt x="11" y="3"/>
                      <a:pt x="23" y="5"/>
                      <a:pt x="35" y="7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65" name="Freeform 1521"/>
              <p:cNvSpPr>
                <a:spLocks/>
              </p:cNvSpPr>
              <p:nvPr userDrawn="1"/>
            </p:nvSpPr>
            <p:spPr bwMode="auto">
              <a:xfrm>
                <a:off x="4255" y="4127"/>
                <a:ext cx="76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6" y="5"/>
                  </a:cxn>
                </a:cxnLst>
                <a:rect l="0" t="0" r="r" b="b"/>
                <a:pathLst>
                  <a:path w="36" h="5">
                    <a:moveTo>
                      <a:pt x="0" y="0"/>
                    </a:moveTo>
                    <a:cubicBezTo>
                      <a:pt x="12" y="2"/>
                      <a:pt x="24" y="3"/>
                      <a:pt x="36" y="5"/>
                    </a:cubicBezTo>
                  </a:path>
                </a:pathLst>
              </a:custGeom>
              <a:noFill/>
              <a:ln w="2540" cap="flat">
                <a:solidFill>
                  <a:srgbClr val="CE1B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3667" name="Freeform 1523"/>
            <p:cNvSpPr>
              <a:spLocks/>
            </p:cNvSpPr>
            <p:nvPr userDrawn="1"/>
          </p:nvSpPr>
          <p:spPr bwMode="auto">
            <a:xfrm>
              <a:off x="3887" y="4053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0" y="0"/>
                    <a:pt x="1" y="0"/>
                    <a:pt x="2" y="0"/>
                  </a:cubicBezTo>
                </a:path>
              </a:pathLst>
            </a:custGeom>
            <a:noFill/>
            <a:ln w="2540" cap="flat">
              <a:solidFill>
                <a:srgbClr val="CE1B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68" name="Freeform 1524"/>
            <p:cNvSpPr>
              <a:spLocks/>
            </p:cNvSpPr>
            <p:nvPr userDrawn="1"/>
          </p:nvSpPr>
          <p:spPr bwMode="auto">
            <a:xfrm>
              <a:off x="3892" y="4053"/>
              <a:ext cx="69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" y="8"/>
                </a:cxn>
              </a:cxnLst>
              <a:rect l="0" t="0" r="r" b="b"/>
              <a:pathLst>
                <a:path w="33" h="8">
                  <a:moveTo>
                    <a:pt x="0" y="0"/>
                  </a:moveTo>
                  <a:cubicBezTo>
                    <a:pt x="11" y="3"/>
                    <a:pt x="22" y="5"/>
                    <a:pt x="33" y="8"/>
                  </a:cubicBezTo>
                </a:path>
              </a:pathLst>
            </a:custGeom>
            <a:noFill/>
            <a:ln w="2540" cap="flat">
              <a:solidFill>
                <a:srgbClr val="CE1B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69" name="Freeform 1525"/>
            <p:cNvSpPr>
              <a:spLocks/>
            </p:cNvSpPr>
            <p:nvPr userDrawn="1"/>
          </p:nvSpPr>
          <p:spPr bwMode="auto">
            <a:xfrm>
              <a:off x="3961" y="4070"/>
              <a:ext cx="74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7"/>
                </a:cxn>
              </a:cxnLst>
              <a:rect l="0" t="0" r="r" b="b"/>
              <a:pathLst>
                <a:path w="35" h="7">
                  <a:moveTo>
                    <a:pt x="0" y="0"/>
                  </a:moveTo>
                  <a:cubicBezTo>
                    <a:pt x="12" y="3"/>
                    <a:pt x="23" y="5"/>
                    <a:pt x="35" y="7"/>
                  </a:cubicBezTo>
                </a:path>
              </a:pathLst>
            </a:custGeom>
            <a:noFill/>
            <a:ln w="2540" cap="flat">
              <a:solidFill>
                <a:srgbClr val="CE1B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70" name="Freeform 1526"/>
            <p:cNvSpPr>
              <a:spLocks/>
            </p:cNvSpPr>
            <p:nvPr userDrawn="1"/>
          </p:nvSpPr>
          <p:spPr bwMode="auto">
            <a:xfrm>
              <a:off x="4479" y="4157"/>
              <a:ext cx="74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3"/>
                </a:cxn>
              </a:cxnLst>
              <a:rect l="0" t="0" r="r" b="b"/>
              <a:pathLst>
                <a:path w="35" h="3">
                  <a:moveTo>
                    <a:pt x="0" y="0"/>
                  </a:moveTo>
                  <a:cubicBezTo>
                    <a:pt x="12" y="1"/>
                    <a:pt x="23" y="2"/>
                    <a:pt x="35" y="3"/>
                  </a:cubicBezTo>
                </a:path>
              </a:pathLst>
            </a:custGeom>
            <a:noFill/>
            <a:ln w="2540" cap="flat">
              <a:solidFill>
                <a:srgbClr val="CE1B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71" name="Freeform 1527"/>
            <p:cNvSpPr>
              <a:spLocks/>
            </p:cNvSpPr>
            <p:nvPr userDrawn="1"/>
          </p:nvSpPr>
          <p:spPr bwMode="auto">
            <a:xfrm>
              <a:off x="4405" y="4149"/>
              <a:ext cx="74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4"/>
                </a:cxn>
              </a:cxnLst>
              <a:rect l="0" t="0" r="r" b="b"/>
              <a:pathLst>
                <a:path w="35" h="4">
                  <a:moveTo>
                    <a:pt x="0" y="0"/>
                  </a:moveTo>
                  <a:cubicBezTo>
                    <a:pt x="12" y="1"/>
                    <a:pt x="23" y="2"/>
                    <a:pt x="35" y="4"/>
                  </a:cubicBezTo>
                </a:path>
              </a:pathLst>
            </a:custGeom>
            <a:noFill/>
            <a:ln w="2540" cap="flat">
              <a:solidFill>
                <a:srgbClr val="CE1B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72" name="Freeform 1528"/>
            <p:cNvSpPr>
              <a:spLocks/>
            </p:cNvSpPr>
            <p:nvPr userDrawn="1"/>
          </p:nvSpPr>
          <p:spPr bwMode="auto">
            <a:xfrm>
              <a:off x="4553" y="4163"/>
              <a:ext cx="74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3"/>
                </a:cxn>
              </a:cxnLst>
              <a:rect l="0" t="0" r="r" b="b"/>
              <a:pathLst>
                <a:path w="35" h="3">
                  <a:moveTo>
                    <a:pt x="0" y="0"/>
                  </a:moveTo>
                  <a:cubicBezTo>
                    <a:pt x="12" y="1"/>
                    <a:pt x="23" y="2"/>
                    <a:pt x="35" y="3"/>
                  </a:cubicBezTo>
                </a:path>
              </a:pathLst>
            </a:custGeom>
            <a:noFill/>
            <a:ln w="2540" cap="flat">
              <a:solidFill>
                <a:srgbClr val="CE1B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73" name="Freeform 1529"/>
            <p:cNvSpPr>
              <a:spLocks/>
            </p:cNvSpPr>
            <p:nvPr userDrawn="1"/>
          </p:nvSpPr>
          <p:spPr bwMode="auto">
            <a:xfrm>
              <a:off x="4699" y="4174"/>
              <a:ext cx="74" cy="2"/>
            </a:xfrm>
            <a:custGeom>
              <a:avLst/>
              <a:gdLst/>
              <a:ahLst/>
              <a:cxnLst>
                <a:cxn ang="0">
                  <a:pos x="35" y="1"/>
                </a:cxn>
                <a:cxn ang="0">
                  <a:pos x="0" y="0"/>
                </a:cxn>
              </a:cxnLst>
              <a:rect l="0" t="0" r="r" b="b"/>
              <a:pathLst>
                <a:path w="35" h="1">
                  <a:moveTo>
                    <a:pt x="35" y="1"/>
                  </a:moveTo>
                  <a:cubicBezTo>
                    <a:pt x="23" y="1"/>
                    <a:pt x="12" y="0"/>
                    <a:pt x="0" y="0"/>
                  </a:cubicBezTo>
                </a:path>
              </a:pathLst>
            </a:custGeom>
            <a:noFill/>
            <a:ln w="2540" cap="flat">
              <a:solidFill>
                <a:srgbClr val="CE1B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74" name="Freeform 1530"/>
            <p:cNvSpPr>
              <a:spLocks/>
            </p:cNvSpPr>
            <p:nvPr userDrawn="1"/>
          </p:nvSpPr>
          <p:spPr bwMode="auto">
            <a:xfrm>
              <a:off x="4331" y="4138"/>
              <a:ext cx="74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5"/>
                </a:cxn>
              </a:cxnLst>
              <a:rect l="0" t="0" r="r" b="b"/>
              <a:pathLst>
                <a:path w="35" h="5">
                  <a:moveTo>
                    <a:pt x="0" y="0"/>
                  </a:moveTo>
                  <a:cubicBezTo>
                    <a:pt x="11" y="2"/>
                    <a:pt x="23" y="3"/>
                    <a:pt x="35" y="5"/>
                  </a:cubicBezTo>
                </a:path>
              </a:pathLst>
            </a:custGeom>
            <a:noFill/>
            <a:ln w="2540" cap="flat">
              <a:solidFill>
                <a:srgbClr val="CE1B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75" name="Freeform 1531"/>
            <p:cNvSpPr>
              <a:spLocks/>
            </p:cNvSpPr>
            <p:nvPr userDrawn="1"/>
          </p:nvSpPr>
          <p:spPr bwMode="auto">
            <a:xfrm>
              <a:off x="4627" y="4170"/>
              <a:ext cx="72" cy="4"/>
            </a:xfrm>
            <a:custGeom>
              <a:avLst/>
              <a:gdLst/>
              <a:ahLst/>
              <a:cxnLst>
                <a:cxn ang="0">
                  <a:pos x="34" y="2"/>
                </a:cxn>
                <a:cxn ang="0">
                  <a:pos x="0" y="0"/>
                </a:cxn>
              </a:cxnLst>
              <a:rect l="0" t="0" r="r" b="b"/>
              <a:pathLst>
                <a:path w="34" h="2">
                  <a:moveTo>
                    <a:pt x="34" y="2"/>
                  </a:moveTo>
                  <a:cubicBezTo>
                    <a:pt x="23" y="1"/>
                    <a:pt x="11" y="0"/>
                    <a:pt x="0" y="0"/>
                  </a:cubicBezTo>
                </a:path>
              </a:pathLst>
            </a:custGeom>
            <a:noFill/>
            <a:ln w="2540" cap="flat">
              <a:solidFill>
                <a:srgbClr val="CE1B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76" name="Freeform 1532"/>
            <p:cNvSpPr>
              <a:spLocks/>
            </p:cNvSpPr>
            <p:nvPr userDrawn="1"/>
          </p:nvSpPr>
          <p:spPr bwMode="auto">
            <a:xfrm>
              <a:off x="4297" y="4174"/>
              <a:ext cx="76" cy="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6"/>
                </a:cxn>
              </a:cxnLst>
              <a:rect l="0" t="0" r="r" b="b"/>
              <a:pathLst>
                <a:path w="36" h="6">
                  <a:moveTo>
                    <a:pt x="0" y="0"/>
                  </a:moveTo>
                  <a:cubicBezTo>
                    <a:pt x="12" y="2"/>
                    <a:pt x="24" y="4"/>
                    <a:pt x="36" y="6"/>
                  </a:cubicBezTo>
                </a:path>
              </a:pathLst>
            </a:custGeom>
            <a:noFill/>
            <a:ln w="2540" cap="flat">
              <a:solidFill>
                <a:srgbClr val="CE1B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77" name="Freeform 1533"/>
            <p:cNvSpPr>
              <a:spLocks/>
            </p:cNvSpPr>
            <p:nvPr userDrawn="1"/>
          </p:nvSpPr>
          <p:spPr bwMode="auto">
            <a:xfrm>
              <a:off x="4373" y="4187"/>
              <a:ext cx="77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5"/>
                </a:cxn>
              </a:cxnLst>
              <a:rect l="0" t="0" r="r" b="b"/>
              <a:pathLst>
                <a:path w="36" h="5">
                  <a:moveTo>
                    <a:pt x="0" y="0"/>
                  </a:moveTo>
                  <a:cubicBezTo>
                    <a:pt x="12" y="2"/>
                    <a:pt x="24" y="3"/>
                    <a:pt x="36" y="5"/>
                  </a:cubicBezTo>
                </a:path>
              </a:pathLst>
            </a:custGeom>
            <a:noFill/>
            <a:ln w="2540" cap="flat">
              <a:solidFill>
                <a:srgbClr val="CE1B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78" name="Freeform 1534"/>
            <p:cNvSpPr>
              <a:spLocks/>
            </p:cNvSpPr>
            <p:nvPr userDrawn="1"/>
          </p:nvSpPr>
          <p:spPr bwMode="auto">
            <a:xfrm>
              <a:off x="4223" y="4161"/>
              <a:ext cx="74" cy="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6"/>
                </a:cxn>
              </a:cxnLst>
              <a:rect l="0" t="0" r="r" b="b"/>
              <a:pathLst>
                <a:path w="35" h="6">
                  <a:moveTo>
                    <a:pt x="0" y="0"/>
                  </a:moveTo>
                  <a:cubicBezTo>
                    <a:pt x="12" y="2"/>
                    <a:pt x="23" y="4"/>
                    <a:pt x="35" y="6"/>
                  </a:cubicBezTo>
                </a:path>
              </a:pathLst>
            </a:custGeom>
            <a:noFill/>
            <a:ln w="2540" cap="flat">
              <a:solidFill>
                <a:srgbClr val="CE1B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79" name="Freeform 1535"/>
            <p:cNvSpPr>
              <a:spLocks/>
            </p:cNvSpPr>
            <p:nvPr userDrawn="1"/>
          </p:nvSpPr>
          <p:spPr bwMode="auto">
            <a:xfrm>
              <a:off x="4676" y="4221"/>
              <a:ext cx="7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2"/>
                </a:cxn>
              </a:cxnLst>
              <a:rect l="0" t="0" r="r" b="b"/>
              <a:pathLst>
                <a:path w="35" h="2">
                  <a:moveTo>
                    <a:pt x="0" y="0"/>
                  </a:moveTo>
                  <a:cubicBezTo>
                    <a:pt x="12" y="1"/>
                    <a:pt x="23" y="1"/>
                    <a:pt x="35" y="2"/>
                  </a:cubicBezTo>
                </a:path>
              </a:pathLst>
            </a:custGeom>
            <a:noFill/>
            <a:ln w="2540" cap="flat">
              <a:solidFill>
                <a:srgbClr val="CE1B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80" name="Freeform 1536"/>
            <p:cNvSpPr>
              <a:spLocks/>
            </p:cNvSpPr>
            <p:nvPr userDrawn="1"/>
          </p:nvSpPr>
          <p:spPr bwMode="auto">
            <a:xfrm>
              <a:off x="4600" y="4214"/>
              <a:ext cx="76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3"/>
                </a:cxn>
              </a:cxnLst>
              <a:rect l="0" t="0" r="r" b="b"/>
              <a:pathLst>
                <a:path w="36" h="3">
                  <a:moveTo>
                    <a:pt x="0" y="0"/>
                  </a:moveTo>
                  <a:cubicBezTo>
                    <a:pt x="12" y="1"/>
                    <a:pt x="24" y="2"/>
                    <a:pt x="36" y="3"/>
                  </a:cubicBezTo>
                </a:path>
              </a:pathLst>
            </a:custGeom>
            <a:noFill/>
            <a:ln w="2540" cap="flat">
              <a:solidFill>
                <a:srgbClr val="CE1B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81" name="Freeform 1537"/>
            <p:cNvSpPr>
              <a:spLocks/>
            </p:cNvSpPr>
            <p:nvPr userDrawn="1"/>
          </p:nvSpPr>
          <p:spPr bwMode="auto">
            <a:xfrm>
              <a:off x="4750" y="4225"/>
              <a:ext cx="74" cy="4"/>
            </a:xfrm>
            <a:custGeom>
              <a:avLst/>
              <a:gdLst/>
              <a:ahLst/>
              <a:cxnLst>
                <a:cxn ang="0">
                  <a:pos x="35" y="2"/>
                </a:cxn>
                <a:cxn ang="0">
                  <a:pos x="0" y="0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cubicBezTo>
                    <a:pt x="23" y="1"/>
                    <a:pt x="12" y="1"/>
                    <a:pt x="0" y="0"/>
                  </a:cubicBezTo>
                </a:path>
              </a:pathLst>
            </a:custGeom>
            <a:noFill/>
            <a:ln w="2540" cap="flat">
              <a:solidFill>
                <a:srgbClr val="CE1B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82" name="Freeform 1538"/>
            <p:cNvSpPr>
              <a:spLocks/>
            </p:cNvSpPr>
            <p:nvPr userDrawn="1"/>
          </p:nvSpPr>
          <p:spPr bwMode="auto">
            <a:xfrm>
              <a:off x="4450" y="4197"/>
              <a:ext cx="76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4"/>
                </a:cxn>
              </a:cxnLst>
              <a:rect l="0" t="0" r="r" b="b"/>
              <a:pathLst>
                <a:path w="36" h="4">
                  <a:moveTo>
                    <a:pt x="0" y="0"/>
                  </a:moveTo>
                  <a:cubicBezTo>
                    <a:pt x="12" y="2"/>
                    <a:pt x="24" y="3"/>
                    <a:pt x="36" y="4"/>
                  </a:cubicBezTo>
                </a:path>
              </a:pathLst>
            </a:custGeom>
            <a:noFill/>
            <a:ln w="2540" cap="flat">
              <a:solidFill>
                <a:srgbClr val="CE1B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83" name="Freeform 1539"/>
            <p:cNvSpPr>
              <a:spLocks/>
            </p:cNvSpPr>
            <p:nvPr userDrawn="1"/>
          </p:nvSpPr>
          <p:spPr bwMode="auto">
            <a:xfrm>
              <a:off x="4526" y="4206"/>
              <a:ext cx="74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4"/>
                </a:cxn>
              </a:cxnLst>
              <a:rect l="0" t="0" r="r" b="b"/>
              <a:pathLst>
                <a:path w="35" h="4">
                  <a:moveTo>
                    <a:pt x="0" y="0"/>
                  </a:moveTo>
                  <a:cubicBezTo>
                    <a:pt x="12" y="2"/>
                    <a:pt x="24" y="3"/>
                    <a:pt x="35" y="4"/>
                  </a:cubicBezTo>
                </a:path>
              </a:pathLst>
            </a:custGeom>
            <a:noFill/>
            <a:ln w="2540" cap="flat">
              <a:solidFill>
                <a:srgbClr val="CE1B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84" name="Freeform 1540"/>
            <p:cNvSpPr>
              <a:spLocks/>
            </p:cNvSpPr>
            <p:nvPr userDrawn="1"/>
          </p:nvSpPr>
          <p:spPr bwMode="auto">
            <a:xfrm>
              <a:off x="4071" y="4130"/>
              <a:ext cx="76" cy="17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0" y="0"/>
                </a:cxn>
              </a:cxnLst>
              <a:rect l="0" t="0" r="r" b="b"/>
              <a:pathLst>
                <a:path w="36" h="8">
                  <a:moveTo>
                    <a:pt x="36" y="8"/>
                  </a:moveTo>
                  <a:cubicBezTo>
                    <a:pt x="24" y="6"/>
                    <a:pt x="12" y="3"/>
                    <a:pt x="0" y="0"/>
                  </a:cubicBezTo>
                </a:path>
              </a:pathLst>
            </a:custGeom>
            <a:noFill/>
            <a:ln w="2540" cap="flat">
              <a:solidFill>
                <a:srgbClr val="CE1B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85" name="Line 1541"/>
            <p:cNvSpPr>
              <a:spLocks noChangeShapeType="1"/>
            </p:cNvSpPr>
            <p:nvPr userDrawn="1"/>
          </p:nvSpPr>
          <p:spPr bwMode="auto">
            <a:xfrm>
              <a:off x="5758" y="4125"/>
              <a:ext cx="1" cy="1"/>
            </a:xfrm>
            <a:prstGeom prst="line">
              <a:avLst/>
            </a:prstGeom>
            <a:noFill/>
            <a:ln w="2540">
              <a:solidFill>
                <a:srgbClr val="CE1B1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86" name="Freeform 1542"/>
            <p:cNvSpPr>
              <a:spLocks/>
            </p:cNvSpPr>
            <p:nvPr userDrawn="1"/>
          </p:nvSpPr>
          <p:spPr bwMode="auto">
            <a:xfrm>
              <a:off x="4969" y="4125"/>
              <a:ext cx="789" cy="104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373" y="0"/>
                </a:cxn>
              </a:cxnLst>
              <a:rect l="0" t="0" r="r" b="b"/>
              <a:pathLst>
                <a:path w="373" h="49">
                  <a:moveTo>
                    <a:pt x="0" y="49"/>
                  </a:moveTo>
                  <a:cubicBezTo>
                    <a:pt x="134" y="48"/>
                    <a:pt x="258" y="30"/>
                    <a:pt x="373" y="0"/>
                  </a:cubicBezTo>
                </a:path>
              </a:pathLst>
            </a:custGeom>
            <a:noFill/>
            <a:ln w="2540" cap="flat">
              <a:solidFill>
                <a:srgbClr val="CE1B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87" name="Freeform 1543"/>
            <p:cNvSpPr>
              <a:spLocks/>
            </p:cNvSpPr>
            <p:nvPr userDrawn="1"/>
          </p:nvSpPr>
          <p:spPr bwMode="auto">
            <a:xfrm>
              <a:off x="3923" y="4096"/>
              <a:ext cx="74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8"/>
                </a:cxn>
              </a:cxnLst>
              <a:rect l="0" t="0" r="r" b="b"/>
              <a:pathLst>
                <a:path w="35" h="8">
                  <a:moveTo>
                    <a:pt x="0" y="0"/>
                  </a:moveTo>
                  <a:cubicBezTo>
                    <a:pt x="12" y="3"/>
                    <a:pt x="24" y="6"/>
                    <a:pt x="35" y="8"/>
                  </a:cubicBezTo>
                </a:path>
              </a:pathLst>
            </a:custGeom>
            <a:noFill/>
            <a:ln w="2540" cap="flat">
              <a:solidFill>
                <a:srgbClr val="CE1B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88" name="Freeform 1544"/>
            <p:cNvSpPr>
              <a:spLocks/>
            </p:cNvSpPr>
            <p:nvPr userDrawn="1"/>
          </p:nvSpPr>
          <p:spPr bwMode="auto">
            <a:xfrm>
              <a:off x="3997" y="4113"/>
              <a:ext cx="74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8"/>
                </a:cxn>
              </a:cxnLst>
              <a:rect l="0" t="0" r="r" b="b"/>
              <a:pathLst>
                <a:path w="35" h="8">
                  <a:moveTo>
                    <a:pt x="0" y="0"/>
                  </a:moveTo>
                  <a:cubicBezTo>
                    <a:pt x="12" y="3"/>
                    <a:pt x="24" y="6"/>
                    <a:pt x="35" y="8"/>
                  </a:cubicBezTo>
                </a:path>
              </a:pathLst>
            </a:custGeom>
            <a:noFill/>
            <a:ln w="2540" cap="flat">
              <a:solidFill>
                <a:srgbClr val="CE1B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89" name="Freeform 1545"/>
            <p:cNvSpPr>
              <a:spLocks/>
            </p:cNvSpPr>
            <p:nvPr userDrawn="1"/>
          </p:nvSpPr>
          <p:spPr bwMode="auto">
            <a:xfrm>
              <a:off x="3780" y="4058"/>
              <a:ext cx="71" cy="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9"/>
                </a:cxn>
              </a:cxnLst>
              <a:rect l="0" t="0" r="r" b="b"/>
              <a:pathLst>
                <a:path w="34" h="9">
                  <a:moveTo>
                    <a:pt x="0" y="0"/>
                  </a:moveTo>
                  <a:cubicBezTo>
                    <a:pt x="12" y="3"/>
                    <a:pt x="23" y="6"/>
                    <a:pt x="34" y="9"/>
                  </a:cubicBezTo>
                </a:path>
              </a:pathLst>
            </a:custGeom>
            <a:noFill/>
            <a:ln w="2540" cap="flat">
              <a:solidFill>
                <a:srgbClr val="CE1B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90" name="Freeform 1546"/>
            <p:cNvSpPr>
              <a:spLocks/>
            </p:cNvSpPr>
            <p:nvPr userDrawn="1"/>
          </p:nvSpPr>
          <p:spPr bwMode="auto">
            <a:xfrm>
              <a:off x="3851" y="4077"/>
              <a:ext cx="72" cy="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9"/>
                </a:cxn>
              </a:cxnLst>
              <a:rect l="0" t="0" r="r" b="b"/>
              <a:pathLst>
                <a:path w="34" h="9">
                  <a:moveTo>
                    <a:pt x="0" y="0"/>
                  </a:moveTo>
                  <a:cubicBezTo>
                    <a:pt x="12" y="3"/>
                    <a:pt x="23" y="6"/>
                    <a:pt x="34" y="9"/>
                  </a:cubicBezTo>
                </a:path>
              </a:pathLst>
            </a:custGeom>
            <a:noFill/>
            <a:ln w="2540" cap="flat">
              <a:solidFill>
                <a:srgbClr val="CE1B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91" name="Freeform 1547"/>
            <p:cNvSpPr>
              <a:spLocks/>
            </p:cNvSpPr>
            <p:nvPr userDrawn="1"/>
          </p:nvSpPr>
          <p:spPr bwMode="auto">
            <a:xfrm>
              <a:off x="4147" y="4147"/>
              <a:ext cx="76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7"/>
                </a:cxn>
              </a:cxnLst>
              <a:rect l="0" t="0" r="r" b="b"/>
              <a:pathLst>
                <a:path w="36" h="7">
                  <a:moveTo>
                    <a:pt x="0" y="0"/>
                  </a:moveTo>
                  <a:cubicBezTo>
                    <a:pt x="12" y="2"/>
                    <a:pt x="24" y="5"/>
                    <a:pt x="36" y="7"/>
                  </a:cubicBezTo>
                </a:path>
              </a:pathLst>
            </a:custGeom>
            <a:noFill/>
            <a:ln w="2540" cap="flat">
              <a:solidFill>
                <a:srgbClr val="CE1B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92" name="Line 1548"/>
            <p:cNvSpPr>
              <a:spLocks noChangeShapeType="1"/>
            </p:cNvSpPr>
            <p:nvPr userDrawn="1"/>
          </p:nvSpPr>
          <p:spPr bwMode="auto">
            <a:xfrm>
              <a:off x="3767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93" name="Freeform 1549"/>
            <p:cNvSpPr>
              <a:spLocks/>
            </p:cNvSpPr>
            <p:nvPr userDrawn="1"/>
          </p:nvSpPr>
          <p:spPr bwMode="auto">
            <a:xfrm>
              <a:off x="4898" y="4229"/>
              <a:ext cx="7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</a:cxnLst>
              <a:rect l="0" t="0" r="r" b="b"/>
              <a:pathLst>
                <a:path w="34">
                  <a:moveTo>
                    <a:pt x="0" y="0"/>
                  </a:moveTo>
                  <a:cubicBezTo>
                    <a:pt x="11" y="0"/>
                    <a:pt x="23" y="0"/>
                    <a:pt x="34" y="0"/>
                  </a:cubicBezTo>
                </a:path>
              </a:pathLst>
            </a:custGeom>
            <a:noFill/>
            <a:ln w="2540" cap="flat">
              <a:solidFill>
                <a:srgbClr val="CE1B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94" name="Freeform 1550"/>
            <p:cNvSpPr>
              <a:spLocks/>
            </p:cNvSpPr>
            <p:nvPr userDrawn="1"/>
          </p:nvSpPr>
          <p:spPr bwMode="auto">
            <a:xfrm>
              <a:off x="4824" y="4229"/>
              <a:ext cx="7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</a:cxnLst>
              <a:rect l="0" t="0" r="r" b="b"/>
              <a:pathLst>
                <a:path w="35">
                  <a:moveTo>
                    <a:pt x="0" y="0"/>
                  </a:moveTo>
                  <a:cubicBezTo>
                    <a:pt x="12" y="0"/>
                    <a:pt x="23" y="0"/>
                    <a:pt x="35" y="0"/>
                  </a:cubicBezTo>
                </a:path>
              </a:pathLst>
            </a:custGeom>
            <a:noFill/>
            <a:ln w="2540" cap="flat">
              <a:solidFill>
                <a:srgbClr val="CE1B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95" name="Freeform 1551"/>
            <p:cNvSpPr>
              <a:spLocks/>
            </p:cNvSpPr>
            <p:nvPr userDrawn="1"/>
          </p:nvSpPr>
          <p:spPr bwMode="auto">
            <a:xfrm>
              <a:off x="3767" y="4053"/>
              <a:ext cx="13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"/>
                </a:cxn>
              </a:cxnLst>
              <a:rect l="0" t="0" r="r" b="b"/>
              <a:pathLst>
                <a:path w="6" h="2">
                  <a:moveTo>
                    <a:pt x="0" y="0"/>
                  </a:moveTo>
                  <a:cubicBezTo>
                    <a:pt x="2" y="0"/>
                    <a:pt x="4" y="1"/>
                    <a:pt x="6" y="2"/>
                  </a:cubicBezTo>
                </a:path>
              </a:pathLst>
            </a:custGeom>
            <a:noFill/>
            <a:ln w="2540" cap="flat">
              <a:solidFill>
                <a:srgbClr val="CE1B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96" name="Line 1552"/>
            <p:cNvSpPr>
              <a:spLocks noChangeShapeType="1"/>
            </p:cNvSpPr>
            <p:nvPr userDrawn="1"/>
          </p:nvSpPr>
          <p:spPr bwMode="auto">
            <a:xfrm>
              <a:off x="5489" y="2877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97" name="Line 1553"/>
            <p:cNvSpPr>
              <a:spLocks noChangeShapeType="1"/>
            </p:cNvSpPr>
            <p:nvPr userDrawn="1"/>
          </p:nvSpPr>
          <p:spPr bwMode="auto">
            <a:xfrm>
              <a:off x="5489" y="3488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98" name="Line 1554"/>
            <p:cNvSpPr>
              <a:spLocks noChangeShapeType="1"/>
            </p:cNvSpPr>
            <p:nvPr userDrawn="1"/>
          </p:nvSpPr>
          <p:spPr bwMode="auto">
            <a:xfrm>
              <a:off x="5489" y="3541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99" name="Line 1555"/>
            <p:cNvSpPr>
              <a:spLocks noChangeShapeType="1"/>
            </p:cNvSpPr>
            <p:nvPr userDrawn="1"/>
          </p:nvSpPr>
          <p:spPr bwMode="auto">
            <a:xfrm>
              <a:off x="5489" y="3541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00" name="Line 1556"/>
            <p:cNvSpPr>
              <a:spLocks noChangeShapeType="1"/>
            </p:cNvSpPr>
            <p:nvPr userDrawn="1"/>
          </p:nvSpPr>
          <p:spPr bwMode="auto">
            <a:xfrm>
              <a:off x="5489" y="3596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01" name="Line 1557"/>
            <p:cNvSpPr>
              <a:spLocks noChangeShapeType="1"/>
            </p:cNvSpPr>
            <p:nvPr userDrawn="1"/>
          </p:nvSpPr>
          <p:spPr bwMode="auto">
            <a:xfrm>
              <a:off x="2118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02" name="Line 1558"/>
            <p:cNvSpPr>
              <a:spLocks noChangeShapeType="1"/>
            </p:cNvSpPr>
            <p:nvPr userDrawn="1"/>
          </p:nvSpPr>
          <p:spPr bwMode="auto">
            <a:xfrm>
              <a:off x="1886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03" name="Line 1559"/>
            <p:cNvSpPr>
              <a:spLocks noChangeShapeType="1"/>
            </p:cNvSpPr>
            <p:nvPr userDrawn="1"/>
          </p:nvSpPr>
          <p:spPr bwMode="auto">
            <a:xfrm>
              <a:off x="5489" y="3061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04" name="Line 1560"/>
            <p:cNvSpPr>
              <a:spLocks noChangeShapeType="1"/>
            </p:cNvSpPr>
            <p:nvPr userDrawn="1"/>
          </p:nvSpPr>
          <p:spPr bwMode="auto">
            <a:xfrm>
              <a:off x="5489" y="3101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05" name="Line 1561"/>
            <p:cNvSpPr>
              <a:spLocks noChangeShapeType="1"/>
            </p:cNvSpPr>
            <p:nvPr userDrawn="1"/>
          </p:nvSpPr>
          <p:spPr bwMode="auto">
            <a:xfrm>
              <a:off x="5489" y="3144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06" name="Line 1562"/>
            <p:cNvSpPr>
              <a:spLocks noChangeShapeType="1"/>
            </p:cNvSpPr>
            <p:nvPr userDrawn="1"/>
          </p:nvSpPr>
          <p:spPr bwMode="auto">
            <a:xfrm>
              <a:off x="5489" y="3188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07" name="Line 1563"/>
            <p:cNvSpPr>
              <a:spLocks noChangeShapeType="1"/>
            </p:cNvSpPr>
            <p:nvPr userDrawn="1"/>
          </p:nvSpPr>
          <p:spPr bwMode="auto">
            <a:xfrm>
              <a:off x="5489" y="287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08" name="Line 1564"/>
            <p:cNvSpPr>
              <a:spLocks noChangeShapeType="1"/>
            </p:cNvSpPr>
            <p:nvPr userDrawn="1"/>
          </p:nvSpPr>
          <p:spPr bwMode="auto">
            <a:xfrm>
              <a:off x="5489" y="3101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09" name="Line 1565"/>
            <p:cNvSpPr>
              <a:spLocks noChangeShapeType="1"/>
            </p:cNvSpPr>
            <p:nvPr userDrawn="1"/>
          </p:nvSpPr>
          <p:spPr bwMode="auto">
            <a:xfrm>
              <a:off x="5489" y="3144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10" name="Line 1566"/>
            <p:cNvSpPr>
              <a:spLocks noChangeShapeType="1"/>
            </p:cNvSpPr>
            <p:nvPr userDrawn="1"/>
          </p:nvSpPr>
          <p:spPr bwMode="auto">
            <a:xfrm>
              <a:off x="5489" y="3188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11" name="Line 1567"/>
            <p:cNvSpPr>
              <a:spLocks noChangeShapeType="1"/>
            </p:cNvSpPr>
            <p:nvPr userDrawn="1"/>
          </p:nvSpPr>
          <p:spPr bwMode="auto">
            <a:xfrm>
              <a:off x="5489" y="3235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12" name="Line 1568"/>
            <p:cNvSpPr>
              <a:spLocks noChangeShapeType="1"/>
            </p:cNvSpPr>
            <p:nvPr userDrawn="1"/>
          </p:nvSpPr>
          <p:spPr bwMode="auto">
            <a:xfrm>
              <a:off x="5489" y="3436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13" name="Line 1569"/>
            <p:cNvSpPr>
              <a:spLocks noChangeShapeType="1"/>
            </p:cNvSpPr>
            <p:nvPr userDrawn="1"/>
          </p:nvSpPr>
          <p:spPr bwMode="auto">
            <a:xfrm>
              <a:off x="5489" y="3488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14" name="Line 1570"/>
            <p:cNvSpPr>
              <a:spLocks noChangeShapeType="1"/>
            </p:cNvSpPr>
            <p:nvPr userDrawn="1"/>
          </p:nvSpPr>
          <p:spPr bwMode="auto">
            <a:xfrm>
              <a:off x="5489" y="3332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15" name="Line 1571"/>
            <p:cNvSpPr>
              <a:spLocks noChangeShapeType="1"/>
            </p:cNvSpPr>
            <p:nvPr userDrawn="1"/>
          </p:nvSpPr>
          <p:spPr bwMode="auto">
            <a:xfrm>
              <a:off x="5489" y="338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16" name="Line 1572"/>
            <p:cNvSpPr>
              <a:spLocks noChangeShapeType="1"/>
            </p:cNvSpPr>
            <p:nvPr userDrawn="1"/>
          </p:nvSpPr>
          <p:spPr bwMode="auto">
            <a:xfrm>
              <a:off x="5489" y="2907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17" name="Line 1573"/>
            <p:cNvSpPr>
              <a:spLocks noChangeShapeType="1"/>
            </p:cNvSpPr>
            <p:nvPr userDrawn="1"/>
          </p:nvSpPr>
          <p:spPr bwMode="auto">
            <a:xfrm>
              <a:off x="5489" y="2930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18" name="Line 1574"/>
            <p:cNvSpPr>
              <a:spLocks noChangeShapeType="1"/>
            </p:cNvSpPr>
            <p:nvPr userDrawn="1"/>
          </p:nvSpPr>
          <p:spPr bwMode="auto">
            <a:xfrm>
              <a:off x="5489" y="2957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19" name="Line 1575"/>
            <p:cNvSpPr>
              <a:spLocks noChangeShapeType="1"/>
            </p:cNvSpPr>
            <p:nvPr userDrawn="1"/>
          </p:nvSpPr>
          <p:spPr bwMode="auto">
            <a:xfrm>
              <a:off x="5489" y="2989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20" name="Line 1576"/>
            <p:cNvSpPr>
              <a:spLocks noChangeShapeType="1"/>
            </p:cNvSpPr>
            <p:nvPr userDrawn="1"/>
          </p:nvSpPr>
          <p:spPr bwMode="auto">
            <a:xfrm>
              <a:off x="5489" y="328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21" name="Line 1577"/>
            <p:cNvSpPr>
              <a:spLocks noChangeShapeType="1"/>
            </p:cNvSpPr>
            <p:nvPr userDrawn="1"/>
          </p:nvSpPr>
          <p:spPr bwMode="auto">
            <a:xfrm>
              <a:off x="5489" y="3332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22" name="Line 1578"/>
            <p:cNvSpPr>
              <a:spLocks noChangeShapeType="1"/>
            </p:cNvSpPr>
            <p:nvPr userDrawn="1"/>
          </p:nvSpPr>
          <p:spPr bwMode="auto">
            <a:xfrm>
              <a:off x="5489" y="3235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23" name="Line 1579"/>
            <p:cNvSpPr>
              <a:spLocks noChangeShapeType="1"/>
            </p:cNvSpPr>
            <p:nvPr userDrawn="1"/>
          </p:nvSpPr>
          <p:spPr bwMode="auto">
            <a:xfrm>
              <a:off x="5489" y="328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24" name="Line 1580"/>
            <p:cNvSpPr>
              <a:spLocks noChangeShapeType="1"/>
            </p:cNvSpPr>
            <p:nvPr userDrawn="1"/>
          </p:nvSpPr>
          <p:spPr bwMode="auto">
            <a:xfrm>
              <a:off x="5489" y="2989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25" name="Line 1581"/>
            <p:cNvSpPr>
              <a:spLocks noChangeShapeType="1"/>
            </p:cNvSpPr>
            <p:nvPr userDrawn="1"/>
          </p:nvSpPr>
          <p:spPr bwMode="auto">
            <a:xfrm>
              <a:off x="5489" y="302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26" name="Line 1582"/>
            <p:cNvSpPr>
              <a:spLocks noChangeShapeType="1"/>
            </p:cNvSpPr>
            <p:nvPr userDrawn="1"/>
          </p:nvSpPr>
          <p:spPr bwMode="auto">
            <a:xfrm>
              <a:off x="1886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27" name="Line 1583"/>
            <p:cNvSpPr>
              <a:spLocks noChangeShapeType="1"/>
            </p:cNvSpPr>
            <p:nvPr userDrawn="1"/>
          </p:nvSpPr>
          <p:spPr bwMode="auto">
            <a:xfrm>
              <a:off x="5489" y="302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28" name="Line 1584"/>
            <p:cNvSpPr>
              <a:spLocks noChangeShapeType="1"/>
            </p:cNvSpPr>
            <p:nvPr userDrawn="1"/>
          </p:nvSpPr>
          <p:spPr bwMode="auto">
            <a:xfrm>
              <a:off x="5489" y="3061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29" name="Line 1585"/>
            <p:cNvSpPr>
              <a:spLocks noChangeShapeType="1"/>
            </p:cNvSpPr>
            <p:nvPr userDrawn="1"/>
          </p:nvSpPr>
          <p:spPr bwMode="auto">
            <a:xfrm>
              <a:off x="5489" y="338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30" name="Line 1586"/>
            <p:cNvSpPr>
              <a:spLocks noChangeShapeType="1"/>
            </p:cNvSpPr>
            <p:nvPr userDrawn="1"/>
          </p:nvSpPr>
          <p:spPr bwMode="auto">
            <a:xfrm>
              <a:off x="5489" y="3436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31" name="Line 1587"/>
            <p:cNvSpPr>
              <a:spLocks noChangeShapeType="1"/>
            </p:cNvSpPr>
            <p:nvPr userDrawn="1"/>
          </p:nvSpPr>
          <p:spPr bwMode="auto">
            <a:xfrm>
              <a:off x="4555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32" name="Line 1588"/>
            <p:cNvSpPr>
              <a:spLocks noChangeShapeType="1"/>
            </p:cNvSpPr>
            <p:nvPr userDrawn="1"/>
          </p:nvSpPr>
          <p:spPr bwMode="auto">
            <a:xfrm>
              <a:off x="4625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33" name="Line 1589"/>
            <p:cNvSpPr>
              <a:spLocks noChangeShapeType="1"/>
            </p:cNvSpPr>
            <p:nvPr userDrawn="1"/>
          </p:nvSpPr>
          <p:spPr bwMode="auto">
            <a:xfrm>
              <a:off x="5489" y="2892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34" name="Line 1590"/>
            <p:cNvSpPr>
              <a:spLocks noChangeShapeType="1"/>
            </p:cNvSpPr>
            <p:nvPr userDrawn="1"/>
          </p:nvSpPr>
          <p:spPr bwMode="auto">
            <a:xfrm>
              <a:off x="5489" y="2907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35" name="Line 1591"/>
            <p:cNvSpPr>
              <a:spLocks noChangeShapeType="1"/>
            </p:cNvSpPr>
            <p:nvPr userDrawn="1"/>
          </p:nvSpPr>
          <p:spPr bwMode="auto">
            <a:xfrm>
              <a:off x="3112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36" name="Line 1592"/>
            <p:cNvSpPr>
              <a:spLocks noChangeShapeType="1"/>
            </p:cNvSpPr>
            <p:nvPr userDrawn="1"/>
          </p:nvSpPr>
          <p:spPr bwMode="auto">
            <a:xfrm>
              <a:off x="2938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37" name="Line 1593"/>
            <p:cNvSpPr>
              <a:spLocks noChangeShapeType="1"/>
            </p:cNvSpPr>
            <p:nvPr userDrawn="1"/>
          </p:nvSpPr>
          <p:spPr bwMode="auto">
            <a:xfrm>
              <a:off x="5489" y="2890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38" name="Line 1594"/>
            <p:cNvSpPr>
              <a:spLocks noChangeShapeType="1"/>
            </p:cNvSpPr>
            <p:nvPr userDrawn="1"/>
          </p:nvSpPr>
          <p:spPr bwMode="auto">
            <a:xfrm>
              <a:off x="5489" y="2892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39" name="Line 1595"/>
            <p:cNvSpPr>
              <a:spLocks noChangeShapeType="1"/>
            </p:cNvSpPr>
            <p:nvPr userDrawn="1"/>
          </p:nvSpPr>
          <p:spPr bwMode="auto">
            <a:xfrm>
              <a:off x="5489" y="2890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40" name="Line 1596"/>
            <p:cNvSpPr>
              <a:spLocks noChangeShapeType="1"/>
            </p:cNvSpPr>
            <p:nvPr userDrawn="1"/>
          </p:nvSpPr>
          <p:spPr bwMode="auto">
            <a:xfrm>
              <a:off x="5489" y="287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41" name="Line 1597"/>
            <p:cNvSpPr>
              <a:spLocks noChangeShapeType="1"/>
            </p:cNvSpPr>
            <p:nvPr userDrawn="1"/>
          </p:nvSpPr>
          <p:spPr bwMode="auto">
            <a:xfrm>
              <a:off x="4082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42" name="Line 1598"/>
            <p:cNvSpPr>
              <a:spLocks noChangeShapeType="1"/>
            </p:cNvSpPr>
            <p:nvPr userDrawn="1"/>
          </p:nvSpPr>
          <p:spPr bwMode="auto">
            <a:xfrm>
              <a:off x="4039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43" name="Line 1599"/>
            <p:cNvSpPr>
              <a:spLocks noChangeShapeType="1"/>
            </p:cNvSpPr>
            <p:nvPr userDrawn="1"/>
          </p:nvSpPr>
          <p:spPr bwMode="auto">
            <a:xfrm>
              <a:off x="4762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44" name="Line 1600"/>
            <p:cNvSpPr>
              <a:spLocks noChangeShapeType="1"/>
            </p:cNvSpPr>
            <p:nvPr userDrawn="1"/>
          </p:nvSpPr>
          <p:spPr bwMode="auto">
            <a:xfrm>
              <a:off x="4695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45" name="Line 1601"/>
            <p:cNvSpPr>
              <a:spLocks noChangeShapeType="1"/>
            </p:cNvSpPr>
            <p:nvPr userDrawn="1"/>
          </p:nvSpPr>
          <p:spPr bwMode="auto">
            <a:xfrm>
              <a:off x="4830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46" name="Line 1602"/>
            <p:cNvSpPr>
              <a:spLocks noChangeShapeType="1"/>
            </p:cNvSpPr>
            <p:nvPr userDrawn="1"/>
          </p:nvSpPr>
          <p:spPr bwMode="auto">
            <a:xfrm>
              <a:off x="4762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47" name="Line 1603"/>
            <p:cNvSpPr>
              <a:spLocks noChangeShapeType="1"/>
            </p:cNvSpPr>
            <p:nvPr userDrawn="1"/>
          </p:nvSpPr>
          <p:spPr bwMode="auto">
            <a:xfrm>
              <a:off x="4695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48" name="Line 1604"/>
            <p:cNvSpPr>
              <a:spLocks noChangeShapeType="1"/>
            </p:cNvSpPr>
            <p:nvPr userDrawn="1"/>
          </p:nvSpPr>
          <p:spPr bwMode="auto">
            <a:xfrm>
              <a:off x="4625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49" name="Line 1605"/>
            <p:cNvSpPr>
              <a:spLocks noChangeShapeType="1"/>
            </p:cNvSpPr>
            <p:nvPr userDrawn="1"/>
          </p:nvSpPr>
          <p:spPr bwMode="auto">
            <a:xfrm>
              <a:off x="4082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50" name="Line 1606"/>
            <p:cNvSpPr>
              <a:spLocks noChangeShapeType="1"/>
            </p:cNvSpPr>
            <p:nvPr userDrawn="1"/>
          </p:nvSpPr>
          <p:spPr bwMode="auto">
            <a:xfrm>
              <a:off x="4168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51" name="Line 1607"/>
            <p:cNvSpPr>
              <a:spLocks noChangeShapeType="1"/>
            </p:cNvSpPr>
            <p:nvPr userDrawn="1"/>
          </p:nvSpPr>
          <p:spPr bwMode="auto">
            <a:xfrm>
              <a:off x="3892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52" name="Line 1608"/>
            <p:cNvSpPr>
              <a:spLocks noChangeShapeType="1"/>
            </p:cNvSpPr>
            <p:nvPr userDrawn="1"/>
          </p:nvSpPr>
          <p:spPr bwMode="auto">
            <a:xfrm>
              <a:off x="3887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53" name="Line 1609"/>
            <p:cNvSpPr>
              <a:spLocks noChangeShapeType="1"/>
            </p:cNvSpPr>
            <p:nvPr userDrawn="1"/>
          </p:nvSpPr>
          <p:spPr bwMode="auto">
            <a:xfrm>
              <a:off x="3553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54" name="Line 1610"/>
            <p:cNvSpPr>
              <a:spLocks noChangeShapeType="1"/>
            </p:cNvSpPr>
            <p:nvPr userDrawn="1"/>
          </p:nvSpPr>
          <p:spPr bwMode="auto">
            <a:xfrm>
              <a:off x="3418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55" name="Line 1611"/>
            <p:cNvSpPr>
              <a:spLocks noChangeShapeType="1"/>
            </p:cNvSpPr>
            <p:nvPr userDrawn="1"/>
          </p:nvSpPr>
          <p:spPr bwMode="auto">
            <a:xfrm>
              <a:off x="3676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56" name="Line 1612"/>
            <p:cNvSpPr>
              <a:spLocks noChangeShapeType="1"/>
            </p:cNvSpPr>
            <p:nvPr userDrawn="1"/>
          </p:nvSpPr>
          <p:spPr bwMode="auto">
            <a:xfrm>
              <a:off x="3553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57" name="Line 1613"/>
            <p:cNvSpPr>
              <a:spLocks noChangeShapeType="1"/>
            </p:cNvSpPr>
            <p:nvPr userDrawn="1"/>
          </p:nvSpPr>
          <p:spPr bwMode="auto">
            <a:xfrm>
              <a:off x="3418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58" name="Line 1614"/>
            <p:cNvSpPr>
              <a:spLocks noChangeShapeType="1"/>
            </p:cNvSpPr>
            <p:nvPr userDrawn="1"/>
          </p:nvSpPr>
          <p:spPr bwMode="auto">
            <a:xfrm>
              <a:off x="3272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59" name="Line 1615"/>
            <p:cNvSpPr>
              <a:spLocks noChangeShapeType="1"/>
            </p:cNvSpPr>
            <p:nvPr userDrawn="1"/>
          </p:nvSpPr>
          <p:spPr bwMode="auto">
            <a:xfrm>
              <a:off x="5489" y="3596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60" name="Line 1616"/>
            <p:cNvSpPr>
              <a:spLocks noChangeShapeType="1"/>
            </p:cNvSpPr>
            <p:nvPr userDrawn="1"/>
          </p:nvSpPr>
          <p:spPr bwMode="auto">
            <a:xfrm>
              <a:off x="5489" y="3651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61" name="Line 1617"/>
            <p:cNvSpPr>
              <a:spLocks noChangeShapeType="1"/>
            </p:cNvSpPr>
            <p:nvPr userDrawn="1"/>
          </p:nvSpPr>
          <p:spPr bwMode="auto">
            <a:xfrm>
              <a:off x="2938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62" name="Line 1618"/>
            <p:cNvSpPr>
              <a:spLocks noChangeShapeType="1"/>
            </p:cNvSpPr>
            <p:nvPr userDrawn="1"/>
          </p:nvSpPr>
          <p:spPr bwMode="auto">
            <a:xfrm>
              <a:off x="2752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63" name="Line 1619"/>
            <p:cNvSpPr>
              <a:spLocks noChangeShapeType="1"/>
            </p:cNvSpPr>
            <p:nvPr userDrawn="1"/>
          </p:nvSpPr>
          <p:spPr bwMode="auto">
            <a:xfrm>
              <a:off x="4251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64" name="Line 1620"/>
            <p:cNvSpPr>
              <a:spLocks noChangeShapeType="1"/>
            </p:cNvSpPr>
            <p:nvPr userDrawn="1"/>
          </p:nvSpPr>
          <p:spPr bwMode="auto">
            <a:xfrm>
              <a:off x="4168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65" name="Line 1621"/>
            <p:cNvSpPr>
              <a:spLocks noChangeShapeType="1"/>
            </p:cNvSpPr>
            <p:nvPr userDrawn="1"/>
          </p:nvSpPr>
          <p:spPr bwMode="auto">
            <a:xfrm>
              <a:off x="4039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66" name="Line 1622"/>
            <p:cNvSpPr>
              <a:spLocks noChangeShapeType="1"/>
            </p:cNvSpPr>
            <p:nvPr userDrawn="1"/>
          </p:nvSpPr>
          <p:spPr bwMode="auto">
            <a:xfrm>
              <a:off x="3989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67" name="Line 1623"/>
            <p:cNvSpPr>
              <a:spLocks noChangeShapeType="1"/>
            </p:cNvSpPr>
            <p:nvPr userDrawn="1"/>
          </p:nvSpPr>
          <p:spPr bwMode="auto">
            <a:xfrm>
              <a:off x="4268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68" name="Line 1624"/>
            <p:cNvSpPr>
              <a:spLocks noChangeShapeType="1"/>
            </p:cNvSpPr>
            <p:nvPr userDrawn="1"/>
          </p:nvSpPr>
          <p:spPr bwMode="auto">
            <a:xfrm>
              <a:off x="4251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69" name="Line 1625"/>
            <p:cNvSpPr>
              <a:spLocks noChangeShapeType="1"/>
            </p:cNvSpPr>
            <p:nvPr userDrawn="1"/>
          </p:nvSpPr>
          <p:spPr bwMode="auto">
            <a:xfrm>
              <a:off x="3989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70" name="Line 1626"/>
            <p:cNvSpPr>
              <a:spLocks noChangeShapeType="1"/>
            </p:cNvSpPr>
            <p:nvPr userDrawn="1"/>
          </p:nvSpPr>
          <p:spPr bwMode="auto">
            <a:xfrm>
              <a:off x="3892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71" name="Line 1627"/>
            <p:cNvSpPr>
              <a:spLocks noChangeShapeType="1"/>
            </p:cNvSpPr>
            <p:nvPr userDrawn="1"/>
          </p:nvSpPr>
          <p:spPr bwMode="auto">
            <a:xfrm>
              <a:off x="3767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72" name="Line 1628"/>
            <p:cNvSpPr>
              <a:spLocks noChangeShapeType="1"/>
            </p:cNvSpPr>
            <p:nvPr userDrawn="1"/>
          </p:nvSpPr>
          <p:spPr bwMode="auto">
            <a:xfrm>
              <a:off x="3676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73" name="Line 1629"/>
            <p:cNvSpPr>
              <a:spLocks noChangeShapeType="1"/>
            </p:cNvSpPr>
            <p:nvPr userDrawn="1"/>
          </p:nvSpPr>
          <p:spPr bwMode="auto">
            <a:xfrm>
              <a:off x="3272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74" name="Line 1630"/>
            <p:cNvSpPr>
              <a:spLocks noChangeShapeType="1"/>
            </p:cNvSpPr>
            <p:nvPr userDrawn="1"/>
          </p:nvSpPr>
          <p:spPr bwMode="auto">
            <a:xfrm>
              <a:off x="3112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75" name="Line 1631"/>
            <p:cNvSpPr>
              <a:spLocks noChangeShapeType="1"/>
            </p:cNvSpPr>
            <p:nvPr userDrawn="1"/>
          </p:nvSpPr>
          <p:spPr bwMode="auto">
            <a:xfrm>
              <a:off x="4475" y="4060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76" name="Line 1632"/>
            <p:cNvSpPr>
              <a:spLocks noChangeShapeType="1"/>
            </p:cNvSpPr>
            <p:nvPr userDrawn="1"/>
          </p:nvSpPr>
          <p:spPr bwMode="auto">
            <a:xfrm>
              <a:off x="4549" y="4060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77" name="Line 1633"/>
            <p:cNvSpPr>
              <a:spLocks noChangeShapeType="1"/>
            </p:cNvSpPr>
            <p:nvPr userDrawn="1"/>
          </p:nvSpPr>
          <p:spPr bwMode="auto">
            <a:xfrm>
              <a:off x="2340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78" name="Line 1634"/>
            <p:cNvSpPr>
              <a:spLocks noChangeShapeType="1"/>
            </p:cNvSpPr>
            <p:nvPr userDrawn="1"/>
          </p:nvSpPr>
          <p:spPr bwMode="auto">
            <a:xfrm>
              <a:off x="2118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79" name="Line 1635"/>
            <p:cNvSpPr>
              <a:spLocks noChangeShapeType="1"/>
            </p:cNvSpPr>
            <p:nvPr userDrawn="1"/>
          </p:nvSpPr>
          <p:spPr bwMode="auto">
            <a:xfrm>
              <a:off x="2551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80" name="Line 1636"/>
            <p:cNvSpPr>
              <a:spLocks noChangeShapeType="1"/>
            </p:cNvSpPr>
            <p:nvPr userDrawn="1"/>
          </p:nvSpPr>
          <p:spPr bwMode="auto">
            <a:xfrm>
              <a:off x="2340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81" name="Line 1637"/>
            <p:cNvSpPr>
              <a:spLocks noChangeShapeType="1"/>
            </p:cNvSpPr>
            <p:nvPr userDrawn="1"/>
          </p:nvSpPr>
          <p:spPr bwMode="auto">
            <a:xfrm>
              <a:off x="5489" y="3766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82" name="Line 1638"/>
            <p:cNvSpPr>
              <a:spLocks noChangeShapeType="1"/>
            </p:cNvSpPr>
            <p:nvPr userDrawn="1"/>
          </p:nvSpPr>
          <p:spPr bwMode="auto">
            <a:xfrm>
              <a:off x="5489" y="3825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83" name="Line 1639"/>
            <p:cNvSpPr>
              <a:spLocks noChangeShapeType="1"/>
            </p:cNvSpPr>
            <p:nvPr userDrawn="1"/>
          </p:nvSpPr>
          <p:spPr bwMode="auto">
            <a:xfrm>
              <a:off x="5489" y="3709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84" name="Line 1640"/>
            <p:cNvSpPr>
              <a:spLocks noChangeShapeType="1"/>
            </p:cNvSpPr>
            <p:nvPr userDrawn="1"/>
          </p:nvSpPr>
          <p:spPr bwMode="auto">
            <a:xfrm>
              <a:off x="5489" y="3766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85" name="Line 1641"/>
            <p:cNvSpPr>
              <a:spLocks noChangeShapeType="1"/>
            </p:cNvSpPr>
            <p:nvPr userDrawn="1"/>
          </p:nvSpPr>
          <p:spPr bwMode="auto">
            <a:xfrm>
              <a:off x="5489" y="3651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86" name="Line 1642"/>
            <p:cNvSpPr>
              <a:spLocks noChangeShapeType="1"/>
            </p:cNvSpPr>
            <p:nvPr userDrawn="1"/>
          </p:nvSpPr>
          <p:spPr bwMode="auto">
            <a:xfrm>
              <a:off x="5489" y="3709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87" name="Line 1643"/>
            <p:cNvSpPr>
              <a:spLocks noChangeShapeType="1"/>
            </p:cNvSpPr>
            <p:nvPr userDrawn="1"/>
          </p:nvSpPr>
          <p:spPr bwMode="auto">
            <a:xfrm>
              <a:off x="5489" y="2957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88" name="Line 1644"/>
            <p:cNvSpPr>
              <a:spLocks noChangeShapeType="1"/>
            </p:cNvSpPr>
            <p:nvPr userDrawn="1"/>
          </p:nvSpPr>
          <p:spPr bwMode="auto">
            <a:xfrm>
              <a:off x="5489" y="2930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89" name="Line 1645"/>
            <p:cNvSpPr>
              <a:spLocks noChangeShapeType="1"/>
            </p:cNvSpPr>
            <p:nvPr userDrawn="1"/>
          </p:nvSpPr>
          <p:spPr bwMode="auto">
            <a:xfrm>
              <a:off x="2752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90" name="Line 1646"/>
            <p:cNvSpPr>
              <a:spLocks noChangeShapeType="1"/>
            </p:cNvSpPr>
            <p:nvPr userDrawn="1"/>
          </p:nvSpPr>
          <p:spPr bwMode="auto">
            <a:xfrm>
              <a:off x="2551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91" name="Line 1647"/>
            <p:cNvSpPr>
              <a:spLocks noChangeShapeType="1"/>
            </p:cNvSpPr>
            <p:nvPr userDrawn="1"/>
          </p:nvSpPr>
          <p:spPr bwMode="auto">
            <a:xfrm>
              <a:off x="4481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92" name="Line 1648"/>
            <p:cNvSpPr>
              <a:spLocks noChangeShapeType="1"/>
            </p:cNvSpPr>
            <p:nvPr userDrawn="1"/>
          </p:nvSpPr>
          <p:spPr bwMode="auto">
            <a:xfrm>
              <a:off x="4407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93" name="Line 1649"/>
            <p:cNvSpPr>
              <a:spLocks noChangeShapeType="1"/>
            </p:cNvSpPr>
            <p:nvPr userDrawn="1"/>
          </p:nvSpPr>
          <p:spPr bwMode="auto">
            <a:xfrm>
              <a:off x="3788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94" name="Line 1650"/>
            <p:cNvSpPr>
              <a:spLocks noChangeShapeType="1"/>
            </p:cNvSpPr>
            <p:nvPr userDrawn="1"/>
          </p:nvSpPr>
          <p:spPr bwMode="auto">
            <a:xfrm>
              <a:off x="3767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95" name="Line 1651"/>
            <p:cNvSpPr>
              <a:spLocks noChangeShapeType="1"/>
            </p:cNvSpPr>
            <p:nvPr userDrawn="1"/>
          </p:nvSpPr>
          <p:spPr bwMode="auto">
            <a:xfrm>
              <a:off x="4963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96" name="Line 1652"/>
            <p:cNvSpPr>
              <a:spLocks noChangeShapeType="1"/>
            </p:cNvSpPr>
            <p:nvPr userDrawn="1"/>
          </p:nvSpPr>
          <p:spPr bwMode="auto">
            <a:xfrm>
              <a:off x="4898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97" name="Line 1653"/>
            <p:cNvSpPr>
              <a:spLocks noChangeShapeType="1"/>
            </p:cNvSpPr>
            <p:nvPr userDrawn="1"/>
          </p:nvSpPr>
          <p:spPr bwMode="auto">
            <a:xfrm>
              <a:off x="3887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98" name="Line 1654"/>
            <p:cNvSpPr>
              <a:spLocks noChangeShapeType="1"/>
            </p:cNvSpPr>
            <p:nvPr userDrawn="1"/>
          </p:nvSpPr>
          <p:spPr bwMode="auto">
            <a:xfrm>
              <a:off x="3788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799" name="Line 1655"/>
            <p:cNvSpPr>
              <a:spLocks noChangeShapeType="1"/>
            </p:cNvSpPr>
            <p:nvPr userDrawn="1"/>
          </p:nvSpPr>
          <p:spPr bwMode="auto">
            <a:xfrm>
              <a:off x="5027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800" name="Line 1656"/>
            <p:cNvSpPr>
              <a:spLocks noChangeShapeType="1"/>
            </p:cNvSpPr>
            <p:nvPr userDrawn="1"/>
          </p:nvSpPr>
          <p:spPr bwMode="auto">
            <a:xfrm>
              <a:off x="4963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801" name="Line 1657"/>
            <p:cNvSpPr>
              <a:spLocks noChangeShapeType="1"/>
            </p:cNvSpPr>
            <p:nvPr userDrawn="1"/>
          </p:nvSpPr>
          <p:spPr bwMode="auto">
            <a:xfrm>
              <a:off x="4407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802" name="Line 1658"/>
            <p:cNvSpPr>
              <a:spLocks noChangeShapeType="1"/>
            </p:cNvSpPr>
            <p:nvPr userDrawn="1"/>
          </p:nvSpPr>
          <p:spPr bwMode="auto">
            <a:xfrm>
              <a:off x="4331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803" name="Line 1659"/>
            <p:cNvSpPr>
              <a:spLocks noChangeShapeType="1"/>
            </p:cNvSpPr>
            <p:nvPr userDrawn="1"/>
          </p:nvSpPr>
          <p:spPr bwMode="auto">
            <a:xfrm>
              <a:off x="4898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804" name="Line 1660"/>
            <p:cNvSpPr>
              <a:spLocks noChangeShapeType="1"/>
            </p:cNvSpPr>
            <p:nvPr userDrawn="1"/>
          </p:nvSpPr>
          <p:spPr bwMode="auto">
            <a:xfrm>
              <a:off x="4830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805" name="Line 1661"/>
            <p:cNvSpPr>
              <a:spLocks noChangeShapeType="1"/>
            </p:cNvSpPr>
            <p:nvPr userDrawn="1"/>
          </p:nvSpPr>
          <p:spPr bwMode="auto">
            <a:xfrm>
              <a:off x="4331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806" name="Line 1662"/>
            <p:cNvSpPr>
              <a:spLocks noChangeShapeType="1"/>
            </p:cNvSpPr>
            <p:nvPr userDrawn="1"/>
          </p:nvSpPr>
          <p:spPr bwMode="auto">
            <a:xfrm>
              <a:off x="4268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807" name="Line 1663"/>
            <p:cNvSpPr>
              <a:spLocks noChangeShapeType="1"/>
            </p:cNvSpPr>
            <p:nvPr userDrawn="1"/>
          </p:nvSpPr>
          <p:spPr bwMode="auto">
            <a:xfrm>
              <a:off x="5183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808" name="Line 1664"/>
            <p:cNvSpPr>
              <a:spLocks noChangeShapeType="1"/>
            </p:cNvSpPr>
            <p:nvPr userDrawn="1"/>
          </p:nvSpPr>
          <p:spPr bwMode="auto">
            <a:xfrm>
              <a:off x="5027" y="4053"/>
              <a:ext cx="1" cy="1"/>
            </a:xfrm>
            <a:prstGeom prst="line">
              <a:avLst/>
            </a:prstGeom>
            <a:noFill/>
            <a:ln w="2540" cap="rnd">
              <a:solidFill>
                <a:srgbClr val="CE1B1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5513" y="1357313"/>
            <a:ext cx="7456487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2222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88900"/>
            <a:ext cx="76200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22228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65438" y="6632575"/>
            <a:ext cx="5738812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chemeClr val="bg1"/>
                </a:solidFill>
              </a:defRPr>
            </a:lvl1pPr>
          </a:lstStyle>
          <a:p>
            <a:r>
              <a:rPr lang="fr-FR"/>
              <a:t>Presentation title - Date</a:t>
            </a:r>
          </a:p>
        </p:txBody>
      </p:sp>
      <p:grpSp>
        <p:nvGrpSpPr>
          <p:cNvPr id="222234" name="Group 26"/>
          <p:cNvGrpSpPr>
            <a:grpSpLocks/>
          </p:cNvGrpSpPr>
          <p:nvPr/>
        </p:nvGrpSpPr>
        <p:grpSpPr bwMode="auto">
          <a:xfrm>
            <a:off x="0" y="0"/>
            <a:ext cx="790575" cy="773113"/>
            <a:chOff x="0" y="0"/>
            <a:chExt cx="498" cy="487"/>
          </a:xfrm>
        </p:grpSpPr>
        <p:sp>
          <p:nvSpPr>
            <p:cNvPr id="222215" name="Rectangle 7"/>
            <p:cNvSpPr>
              <a:spLocks noChangeArrowheads="1"/>
            </p:cNvSpPr>
            <p:nvPr/>
          </p:nvSpPr>
          <p:spPr bwMode="auto">
            <a:xfrm>
              <a:off x="112" y="103"/>
              <a:ext cx="386" cy="384"/>
            </a:xfrm>
            <a:prstGeom prst="rect">
              <a:avLst/>
            </a:prstGeom>
            <a:noFill/>
            <a:ln w="12700">
              <a:solidFill>
                <a:srgbClr val="E5151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14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383" cy="381"/>
            </a:xfrm>
            <a:prstGeom prst="rect">
              <a:avLst/>
            </a:prstGeom>
            <a:solidFill>
              <a:srgbClr val="E5151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2240" name="Group 32"/>
          <p:cNvGrpSpPr>
            <a:grpSpLocks noChangeAspect="1"/>
          </p:cNvGrpSpPr>
          <p:nvPr/>
        </p:nvGrpSpPr>
        <p:grpSpPr bwMode="auto">
          <a:xfrm>
            <a:off x="179388" y="6534150"/>
            <a:ext cx="849312" cy="298450"/>
            <a:chOff x="443" y="959"/>
            <a:chExt cx="907" cy="318"/>
          </a:xfrm>
        </p:grpSpPr>
        <p:sp>
          <p:nvSpPr>
            <p:cNvPr id="222241" name="AutoShape 33"/>
            <p:cNvSpPr>
              <a:spLocks noChangeAspect="1" noChangeArrowheads="1" noTextEdit="1"/>
            </p:cNvSpPr>
            <p:nvPr userDrawn="1"/>
          </p:nvSpPr>
          <p:spPr bwMode="auto">
            <a:xfrm>
              <a:off x="443" y="959"/>
              <a:ext cx="907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42" name="Freeform 34"/>
            <p:cNvSpPr>
              <a:spLocks/>
            </p:cNvSpPr>
            <p:nvPr userDrawn="1"/>
          </p:nvSpPr>
          <p:spPr bwMode="auto">
            <a:xfrm>
              <a:off x="444" y="958"/>
              <a:ext cx="187" cy="216"/>
            </a:xfrm>
            <a:custGeom>
              <a:avLst/>
              <a:gdLst/>
              <a:ahLst/>
              <a:cxnLst>
                <a:cxn ang="0">
                  <a:pos x="108" y="88"/>
                </a:cxn>
                <a:cxn ang="0">
                  <a:pos x="35" y="49"/>
                </a:cxn>
                <a:cxn ang="0">
                  <a:pos x="50" y="25"/>
                </a:cxn>
                <a:cxn ang="0">
                  <a:pos x="92" y="14"/>
                </a:cxn>
                <a:cxn ang="0">
                  <a:pos x="144" y="42"/>
                </a:cxn>
                <a:cxn ang="0">
                  <a:pos x="160" y="79"/>
                </a:cxn>
                <a:cxn ang="0">
                  <a:pos x="175" y="79"/>
                </a:cxn>
                <a:cxn ang="0">
                  <a:pos x="175" y="13"/>
                </a:cxn>
                <a:cxn ang="0">
                  <a:pos x="173" y="12"/>
                </a:cxn>
                <a:cxn ang="0">
                  <a:pos x="96" y="0"/>
                </a:cxn>
                <a:cxn ang="0">
                  <a:pos x="27" y="16"/>
                </a:cxn>
                <a:cxn ang="0">
                  <a:pos x="0" y="62"/>
                </a:cxn>
                <a:cxn ang="0">
                  <a:pos x="83" y="125"/>
                </a:cxn>
                <a:cxn ang="0">
                  <a:pos x="150" y="168"/>
                </a:cxn>
                <a:cxn ang="0">
                  <a:pos x="88" y="207"/>
                </a:cxn>
                <a:cxn ang="0">
                  <a:pos x="20" y="135"/>
                </a:cxn>
                <a:cxn ang="0">
                  <a:pos x="20" y="132"/>
                </a:cxn>
                <a:cxn ang="0">
                  <a:pos x="4" y="132"/>
                </a:cxn>
                <a:cxn ang="0">
                  <a:pos x="4" y="204"/>
                </a:cxn>
                <a:cxn ang="0">
                  <a:pos x="6" y="205"/>
                </a:cxn>
                <a:cxn ang="0">
                  <a:pos x="83" y="222"/>
                </a:cxn>
                <a:cxn ang="0">
                  <a:pos x="192" y="153"/>
                </a:cxn>
                <a:cxn ang="0">
                  <a:pos x="108" y="88"/>
                </a:cxn>
              </a:cxnLst>
              <a:rect l="0" t="0" r="r" b="b"/>
              <a:pathLst>
                <a:path w="192" h="222">
                  <a:moveTo>
                    <a:pt x="108" y="88"/>
                  </a:moveTo>
                  <a:cubicBezTo>
                    <a:pt x="51" y="73"/>
                    <a:pt x="35" y="67"/>
                    <a:pt x="35" y="49"/>
                  </a:cubicBezTo>
                  <a:cubicBezTo>
                    <a:pt x="35" y="40"/>
                    <a:pt x="41" y="31"/>
                    <a:pt x="50" y="25"/>
                  </a:cubicBezTo>
                  <a:cubicBezTo>
                    <a:pt x="61" y="18"/>
                    <a:pt x="76" y="14"/>
                    <a:pt x="92" y="14"/>
                  </a:cubicBezTo>
                  <a:cubicBezTo>
                    <a:pt x="120" y="14"/>
                    <a:pt x="136" y="22"/>
                    <a:pt x="144" y="42"/>
                  </a:cubicBezTo>
                  <a:cubicBezTo>
                    <a:pt x="160" y="79"/>
                    <a:pt x="160" y="79"/>
                    <a:pt x="160" y="79"/>
                  </a:cubicBezTo>
                  <a:cubicBezTo>
                    <a:pt x="175" y="79"/>
                    <a:pt x="175" y="79"/>
                    <a:pt x="175" y="79"/>
                  </a:cubicBezTo>
                  <a:cubicBezTo>
                    <a:pt x="175" y="13"/>
                    <a:pt x="175" y="13"/>
                    <a:pt x="175" y="13"/>
                  </a:cubicBezTo>
                  <a:cubicBezTo>
                    <a:pt x="173" y="12"/>
                    <a:pt x="173" y="12"/>
                    <a:pt x="173" y="12"/>
                  </a:cubicBezTo>
                  <a:cubicBezTo>
                    <a:pt x="149" y="4"/>
                    <a:pt x="123" y="0"/>
                    <a:pt x="96" y="0"/>
                  </a:cubicBezTo>
                  <a:cubicBezTo>
                    <a:pt x="68" y="0"/>
                    <a:pt x="44" y="5"/>
                    <a:pt x="27" y="16"/>
                  </a:cubicBezTo>
                  <a:cubicBezTo>
                    <a:pt x="9" y="28"/>
                    <a:pt x="0" y="44"/>
                    <a:pt x="0" y="62"/>
                  </a:cubicBezTo>
                  <a:cubicBezTo>
                    <a:pt x="0" y="102"/>
                    <a:pt x="44" y="114"/>
                    <a:pt x="83" y="125"/>
                  </a:cubicBezTo>
                  <a:cubicBezTo>
                    <a:pt x="117" y="134"/>
                    <a:pt x="150" y="143"/>
                    <a:pt x="150" y="168"/>
                  </a:cubicBezTo>
                  <a:cubicBezTo>
                    <a:pt x="150" y="190"/>
                    <a:pt x="123" y="207"/>
                    <a:pt x="88" y="207"/>
                  </a:cubicBezTo>
                  <a:cubicBezTo>
                    <a:pt x="53" y="207"/>
                    <a:pt x="38" y="191"/>
                    <a:pt x="20" y="135"/>
                  </a:cubicBezTo>
                  <a:cubicBezTo>
                    <a:pt x="20" y="132"/>
                    <a:pt x="20" y="132"/>
                    <a:pt x="20" y="132"/>
                  </a:cubicBezTo>
                  <a:cubicBezTo>
                    <a:pt x="4" y="132"/>
                    <a:pt x="4" y="132"/>
                    <a:pt x="4" y="132"/>
                  </a:cubicBezTo>
                  <a:cubicBezTo>
                    <a:pt x="4" y="204"/>
                    <a:pt x="4" y="204"/>
                    <a:pt x="4" y="204"/>
                  </a:cubicBezTo>
                  <a:cubicBezTo>
                    <a:pt x="6" y="205"/>
                    <a:pt x="6" y="205"/>
                    <a:pt x="6" y="205"/>
                  </a:cubicBezTo>
                  <a:cubicBezTo>
                    <a:pt x="25" y="214"/>
                    <a:pt x="59" y="222"/>
                    <a:pt x="83" y="222"/>
                  </a:cubicBezTo>
                  <a:cubicBezTo>
                    <a:pt x="146" y="222"/>
                    <a:pt x="192" y="193"/>
                    <a:pt x="192" y="153"/>
                  </a:cubicBezTo>
                  <a:cubicBezTo>
                    <a:pt x="192" y="116"/>
                    <a:pt x="165" y="104"/>
                    <a:pt x="108" y="88"/>
                  </a:cubicBezTo>
                  <a:close/>
                </a:path>
              </a:pathLst>
            </a:custGeom>
            <a:solidFill>
              <a:srgbClr val="E616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43" name="Freeform 35"/>
            <p:cNvSpPr>
              <a:spLocks noEditPoints="1"/>
            </p:cNvSpPr>
            <p:nvPr userDrawn="1"/>
          </p:nvSpPr>
          <p:spPr bwMode="auto">
            <a:xfrm>
              <a:off x="650" y="1011"/>
              <a:ext cx="179" cy="163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0" y="84"/>
                </a:cxn>
                <a:cxn ang="0">
                  <a:pos x="92" y="168"/>
                </a:cxn>
                <a:cxn ang="0">
                  <a:pos x="184" y="84"/>
                </a:cxn>
                <a:cxn ang="0">
                  <a:pos x="92" y="0"/>
                </a:cxn>
                <a:cxn ang="0">
                  <a:pos x="92" y="15"/>
                </a:cxn>
                <a:cxn ang="0">
                  <a:pos x="134" y="84"/>
                </a:cxn>
                <a:cxn ang="0">
                  <a:pos x="92" y="153"/>
                </a:cxn>
                <a:cxn ang="0">
                  <a:pos x="50" y="84"/>
                </a:cxn>
                <a:cxn ang="0">
                  <a:pos x="92" y="15"/>
                </a:cxn>
              </a:cxnLst>
              <a:rect l="0" t="0" r="r" b="b"/>
              <a:pathLst>
                <a:path w="184" h="168">
                  <a:moveTo>
                    <a:pt x="92" y="0"/>
                  </a:moveTo>
                  <a:cubicBezTo>
                    <a:pt x="39" y="0"/>
                    <a:pt x="0" y="35"/>
                    <a:pt x="0" y="84"/>
                  </a:cubicBezTo>
                  <a:cubicBezTo>
                    <a:pt x="0" y="132"/>
                    <a:pt x="39" y="168"/>
                    <a:pt x="92" y="168"/>
                  </a:cubicBezTo>
                  <a:cubicBezTo>
                    <a:pt x="145" y="168"/>
                    <a:pt x="184" y="132"/>
                    <a:pt x="184" y="84"/>
                  </a:cubicBezTo>
                  <a:cubicBezTo>
                    <a:pt x="184" y="35"/>
                    <a:pt x="145" y="0"/>
                    <a:pt x="92" y="0"/>
                  </a:cubicBezTo>
                  <a:close/>
                  <a:moveTo>
                    <a:pt x="92" y="15"/>
                  </a:moveTo>
                  <a:cubicBezTo>
                    <a:pt x="118" y="15"/>
                    <a:pt x="134" y="26"/>
                    <a:pt x="134" y="84"/>
                  </a:cubicBezTo>
                  <a:cubicBezTo>
                    <a:pt x="134" y="141"/>
                    <a:pt x="118" y="153"/>
                    <a:pt x="92" y="153"/>
                  </a:cubicBezTo>
                  <a:cubicBezTo>
                    <a:pt x="66" y="153"/>
                    <a:pt x="50" y="141"/>
                    <a:pt x="50" y="84"/>
                  </a:cubicBezTo>
                  <a:cubicBezTo>
                    <a:pt x="50" y="26"/>
                    <a:pt x="66" y="15"/>
                    <a:pt x="92" y="15"/>
                  </a:cubicBezTo>
                  <a:close/>
                </a:path>
              </a:pathLst>
            </a:custGeom>
            <a:solidFill>
              <a:srgbClr val="E616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44" name="Freeform 36"/>
            <p:cNvSpPr>
              <a:spLocks noEditPoints="1"/>
            </p:cNvSpPr>
            <p:nvPr userDrawn="1"/>
          </p:nvSpPr>
          <p:spPr bwMode="auto">
            <a:xfrm>
              <a:off x="841" y="1011"/>
              <a:ext cx="185" cy="208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64" y="16"/>
                </a:cxn>
                <a:cxn ang="0">
                  <a:pos x="64" y="5"/>
                </a:cxn>
                <a:cxn ang="0">
                  <a:pos x="0" y="5"/>
                </a:cxn>
                <a:cxn ang="0">
                  <a:pos x="0" y="19"/>
                </a:cxn>
                <a:cxn ang="0">
                  <a:pos x="20" y="19"/>
                </a:cxn>
                <a:cxn ang="0">
                  <a:pos x="20" y="200"/>
                </a:cxn>
                <a:cxn ang="0">
                  <a:pos x="0" y="200"/>
                </a:cxn>
                <a:cxn ang="0">
                  <a:pos x="0" y="214"/>
                </a:cxn>
                <a:cxn ang="0">
                  <a:pos x="66" y="214"/>
                </a:cxn>
                <a:cxn ang="0">
                  <a:pos x="66" y="152"/>
                </a:cxn>
                <a:cxn ang="0">
                  <a:pos x="108" y="168"/>
                </a:cxn>
                <a:cxn ang="0">
                  <a:pos x="191" y="84"/>
                </a:cxn>
                <a:cxn ang="0">
                  <a:pos x="109" y="0"/>
                </a:cxn>
                <a:cxn ang="0">
                  <a:pos x="102" y="16"/>
                </a:cxn>
                <a:cxn ang="0">
                  <a:pos x="141" y="84"/>
                </a:cxn>
                <a:cxn ang="0">
                  <a:pos x="104" y="151"/>
                </a:cxn>
                <a:cxn ang="0">
                  <a:pos x="66" y="84"/>
                </a:cxn>
                <a:cxn ang="0">
                  <a:pos x="102" y="16"/>
                </a:cxn>
              </a:cxnLst>
              <a:rect l="0" t="0" r="r" b="b"/>
              <a:pathLst>
                <a:path w="191" h="214">
                  <a:moveTo>
                    <a:pt x="109" y="0"/>
                  </a:moveTo>
                  <a:cubicBezTo>
                    <a:pt x="90" y="0"/>
                    <a:pt x="74" y="6"/>
                    <a:pt x="64" y="16"/>
                  </a:cubicBezTo>
                  <a:cubicBezTo>
                    <a:pt x="64" y="12"/>
                    <a:pt x="64" y="5"/>
                    <a:pt x="64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15" y="19"/>
                    <a:pt x="20" y="19"/>
                  </a:cubicBezTo>
                  <a:cubicBezTo>
                    <a:pt x="20" y="27"/>
                    <a:pt x="20" y="192"/>
                    <a:pt x="20" y="200"/>
                  </a:cubicBezTo>
                  <a:cubicBezTo>
                    <a:pt x="15" y="200"/>
                    <a:pt x="0" y="200"/>
                    <a:pt x="0" y="200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66" y="214"/>
                    <a:pt x="66" y="214"/>
                    <a:pt x="66" y="214"/>
                  </a:cubicBezTo>
                  <a:cubicBezTo>
                    <a:pt x="66" y="214"/>
                    <a:pt x="66" y="166"/>
                    <a:pt x="66" y="152"/>
                  </a:cubicBezTo>
                  <a:cubicBezTo>
                    <a:pt x="76" y="162"/>
                    <a:pt x="90" y="168"/>
                    <a:pt x="108" y="168"/>
                  </a:cubicBezTo>
                  <a:cubicBezTo>
                    <a:pt x="148" y="168"/>
                    <a:pt x="191" y="141"/>
                    <a:pt x="191" y="84"/>
                  </a:cubicBezTo>
                  <a:cubicBezTo>
                    <a:pt x="191" y="34"/>
                    <a:pt x="157" y="0"/>
                    <a:pt x="109" y="0"/>
                  </a:cubicBezTo>
                  <a:close/>
                  <a:moveTo>
                    <a:pt x="102" y="16"/>
                  </a:moveTo>
                  <a:cubicBezTo>
                    <a:pt x="128" y="16"/>
                    <a:pt x="141" y="38"/>
                    <a:pt x="141" y="84"/>
                  </a:cubicBezTo>
                  <a:cubicBezTo>
                    <a:pt x="141" y="140"/>
                    <a:pt x="127" y="151"/>
                    <a:pt x="104" y="151"/>
                  </a:cubicBezTo>
                  <a:cubicBezTo>
                    <a:pt x="86" y="151"/>
                    <a:pt x="66" y="144"/>
                    <a:pt x="66" y="84"/>
                  </a:cubicBezTo>
                  <a:cubicBezTo>
                    <a:pt x="66" y="21"/>
                    <a:pt x="84" y="16"/>
                    <a:pt x="102" y="16"/>
                  </a:cubicBezTo>
                  <a:close/>
                </a:path>
              </a:pathLst>
            </a:custGeom>
            <a:solidFill>
              <a:srgbClr val="E616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45" name="Freeform 37"/>
            <p:cNvSpPr>
              <a:spLocks/>
            </p:cNvSpPr>
            <p:nvPr userDrawn="1"/>
          </p:nvSpPr>
          <p:spPr bwMode="auto">
            <a:xfrm>
              <a:off x="1045" y="1011"/>
              <a:ext cx="140" cy="158"/>
            </a:xfrm>
            <a:custGeom>
              <a:avLst/>
              <a:gdLst/>
              <a:ahLst/>
              <a:cxnLst>
                <a:cxn ang="0">
                  <a:pos x="141" y="6"/>
                </a:cxn>
                <a:cxn ang="0">
                  <a:pos x="112" y="0"/>
                </a:cxn>
                <a:cxn ang="0">
                  <a:pos x="66" y="18"/>
                </a:cxn>
                <a:cxn ang="0">
                  <a:pos x="66" y="5"/>
                </a:cxn>
                <a:cxn ang="0">
                  <a:pos x="0" y="5"/>
                </a:cxn>
                <a:cxn ang="0">
                  <a:pos x="0" y="19"/>
                </a:cxn>
                <a:cxn ang="0">
                  <a:pos x="21" y="19"/>
                </a:cxn>
                <a:cxn ang="0">
                  <a:pos x="21" y="148"/>
                </a:cxn>
                <a:cxn ang="0">
                  <a:pos x="0" y="148"/>
                </a:cxn>
                <a:cxn ang="0">
                  <a:pos x="0" y="163"/>
                </a:cxn>
                <a:cxn ang="0">
                  <a:pos x="67" y="163"/>
                </a:cxn>
                <a:cxn ang="0">
                  <a:pos x="67" y="63"/>
                </a:cxn>
                <a:cxn ang="0">
                  <a:pos x="96" y="19"/>
                </a:cxn>
                <a:cxn ang="0">
                  <a:pos x="113" y="38"/>
                </a:cxn>
                <a:cxn ang="0">
                  <a:pos x="127" y="67"/>
                </a:cxn>
                <a:cxn ang="0">
                  <a:pos x="144" y="67"/>
                </a:cxn>
                <a:cxn ang="0">
                  <a:pos x="144" y="6"/>
                </a:cxn>
                <a:cxn ang="0">
                  <a:pos x="141" y="6"/>
                </a:cxn>
              </a:cxnLst>
              <a:rect l="0" t="0" r="r" b="b"/>
              <a:pathLst>
                <a:path w="144" h="163">
                  <a:moveTo>
                    <a:pt x="141" y="6"/>
                  </a:moveTo>
                  <a:cubicBezTo>
                    <a:pt x="137" y="4"/>
                    <a:pt x="124" y="0"/>
                    <a:pt x="112" y="0"/>
                  </a:cubicBezTo>
                  <a:cubicBezTo>
                    <a:pt x="91" y="0"/>
                    <a:pt x="76" y="6"/>
                    <a:pt x="66" y="18"/>
                  </a:cubicBezTo>
                  <a:cubicBezTo>
                    <a:pt x="66" y="14"/>
                    <a:pt x="66" y="5"/>
                    <a:pt x="66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16" y="19"/>
                    <a:pt x="21" y="19"/>
                  </a:cubicBezTo>
                  <a:cubicBezTo>
                    <a:pt x="21" y="27"/>
                    <a:pt x="21" y="141"/>
                    <a:pt x="21" y="148"/>
                  </a:cubicBezTo>
                  <a:cubicBezTo>
                    <a:pt x="16" y="148"/>
                    <a:pt x="0" y="148"/>
                    <a:pt x="0" y="148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67" y="163"/>
                    <a:pt x="67" y="163"/>
                    <a:pt x="67" y="163"/>
                  </a:cubicBezTo>
                  <a:cubicBezTo>
                    <a:pt x="67" y="63"/>
                    <a:pt x="67" y="63"/>
                    <a:pt x="67" y="63"/>
                  </a:cubicBezTo>
                  <a:cubicBezTo>
                    <a:pt x="67" y="38"/>
                    <a:pt x="82" y="19"/>
                    <a:pt x="96" y="19"/>
                  </a:cubicBezTo>
                  <a:cubicBezTo>
                    <a:pt x="103" y="19"/>
                    <a:pt x="106" y="22"/>
                    <a:pt x="113" y="38"/>
                  </a:cubicBezTo>
                  <a:cubicBezTo>
                    <a:pt x="127" y="67"/>
                    <a:pt x="127" y="67"/>
                    <a:pt x="127" y="67"/>
                  </a:cubicBezTo>
                  <a:cubicBezTo>
                    <a:pt x="144" y="67"/>
                    <a:pt x="144" y="67"/>
                    <a:pt x="144" y="67"/>
                  </a:cubicBezTo>
                  <a:cubicBezTo>
                    <a:pt x="144" y="6"/>
                    <a:pt x="144" y="6"/>
                    <a:pt x="144" y="6"/>
                  </a:cubicBezTo>
                  <a:lnTo>
                    <a:pt x="141" y="6"/>
                  </a:lnTo>
                  <a:close/>
                </a:path>
              </a:pathLst>
            </a:custGeom>
            <a:solidFill>
              <a:srgbClr val="E616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46" name="Freeform 38"/>
            <p:cNvSpPr>
              <a:spLocks noEditPoints="1"/>
            </p:cNvSpPr>
            <p:nvPr userDrawn="1"/>
          </p:nvSpPr>
          <p:spPr bwMode="auto">
            <a:xfrm>
              <a:off x="1189" y="1011"/>
              <a:ext cx="162" cy="163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27" y="11"/>
                </a:cxn>
                <a:cxn ang="0">
                  <a:pos x="24" y="12"/>
                </a:cxn>
                <a:cxn ang="0">
                  <a:pos x="24" y="67"/>
                </a:cxn>
                <a:cxn ang="0">
                  <a:pos x="40" y="67"/>
                </a:cxn>
                <a:cxn ang="0">
                  <a:pos x="41" y="64"/>
                </a:cxn>
                <a:cxn ang="0">
                  <a:pos x="92" y="15"/>
                </a:cxn>
                <a:cxn ang="0">
                  <a:pos x="116" y="20"/>
                </a:cxn>
                <a:cxn ang="0">
                  <a:pos x="124" y="37"/>
                </a:cxn>
                <a:cxn ang="0">
                  <a:pos x="124" y="65"/>
                </a:cxn>
                <a:cxn ang="0">
                  <a:pos x="77" y="75"/>
                </a:cxn>
                <a:cxn ang="0">
                  <a:pos x="0" y="123"/>
                </a:cxn>
                <a:cxn ang="0">
                  <a:pos x="65" y="168"/>
                </a:cxn>
                <a:cxn ang="0">
                  <a:pos x="124" y="144"/>
                </a:cxn>
                <a:cxn ang="0">
                  <a:pos x="124" y="163"/>
                </a:cxn>
                <a:cxn ang="0">
                  <a:pos x="167" y="163"/>
                </a:cxn>
                <a:cxn ang="0">
                  <a:pos x="167" y="42"/>
                </a:cxn>
                <a:cxn ang="0">
                  <a:pos x="90" y="0"/>
                </a:cxn>
                <a:cxn ang="0">
                  <a:pos x="77" y="149"/>
                </a:cxn>
                <a:cxn ang="0">
                  <a:pos x="49" y="123"/>
                </a:cxn>
                <a:cxn ang="0">
                  <a:pos x="91" y="88"/>
                </a:cxn>
                <a:cxn ang="0">
                  <a:pos x="124" y="81"/>
                </a:cxn>
                <a:cxn ang="0">
                  <a:pos x="124" y="98"/>
                </a:cxn>
                <a:cxn ang="0">
                  <a:pos x="77" y="149"/>
                </a:cxn>
              </a:cxnLst>
              <a:rect l="0" t="0" r="r" b="b"/>
              <a:pathLst>
                <a:path w="167" h="168">
                  <a:moveTo>
                    <a:pt x="90" y="0"/>
                  </a:moveTo>
                  <a:cubicBezTo>
                    <a:pt x="67" y="0"/>
                    <a:pt x="46" y="5"/>
                    <a:pt x="27" y="11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40" y="67"/>
                    <a:pt x="40" y="67"/>
                    <a:pt x="40" y="67"/>
                  </a:cubicBezTo>
                  <a:cubicBezTo>
                    <a:pt x="41" y="64"/>
                    <a:pt x="41" y="64"/>
                    <a:pt x="41" y="64"/>
                  </a:cubicBezTo>
                  <a:cubicBezTo>
                    <a:pt x="60" y="23"/>
                    <a:pt x="67" y="15"/>
                    <a:pt x="92" y="15"/>
                  </a:cubicBezTo>
                  <a:cubicBezTo>
                    <a:pt x="103" y="15"/>
                    <a:pt x="111" y="16"/>
                    <a:pt x="116" y="20"/>
                  </a:cubicBezTo>
                  <a:cubicBezTo>
                    <a:pt x="121" y="24"/>
                    <a:pt x="124" y="29"/>
                    <a:pt x="124" y="37"/>
                  </a:cubicBezTo>
                  <a:cubicBezTo>
                    <a:pt x="124" y="37"/>
                    <a:pt x="124" y="60"/>
                    <a:pt x="124" y="65"/>
                  </a:cubicBezTo>
                  <a:cubicBezTo>
                    <a:pt x="111" y="70"/>
                    <a:pt x="94" y="72"/>
                    <a:pt x="77" y="75"/>
                  </a:cubicBezTo>
                  <a:cubicBezTo>
                    <a:pt x="41" y="79"/>
                    <a:pt x="0" y="84"/>
                    <a:pt x="0" y="123"/>
                  </a:cubicBezTo>
                  <a:cubicBezTo>
                    <a:pt x="0" y="150"/>
                    <a:pt x="26" y="168"/>
                    <a:pt x="65" y="168"/>
                  </a:cubicBezTo>
                  <a:cubicBezTo>
                    <a:pt x="90" y="168"/>
                    <a:pt x="111" y="159"/>
                    <a:pt x="124" y="144"/>
                  </a:cubicBezTo>
                  <a:cubicBezTo>
                    <a:pt x="124" y="151"/>
                    <a:pt x="124" y="163"/>
                    <a:pt x="124" y="163"/>
                  </a:cubicBezTo>
                  <a:cubicBezTo>
                    <a:pt x="167" y="163"/>
                    <a:pt x="167" y="163"/>
                    <a:pt x="167" y="163"/>
                  </a:cubicBezTo>
                  <a:cubicBezTo>
                    <a:pt x="167" y="42"/>
                    <a:pt x="167" y="42"/>
                    <a:pt x="167" y="42"/>
                  </a:cubicBezTo>
                  <a:cubicBezTo>
                    <a:pt x="167" y="21"/>
                    <a:pt x="143" y="0"/>
                    <a:pt x="90" y="0"/>
                  </a:cubicBezTo>
                  <a:close/>
                  <a:moveTo>
                    <a:pt x="77" y="149"/>
                  </a:moveTo>
                  <a:cubicBezTo>
                    <a:pt x="57" y="149"/>
                    <a:pt x="49" y="141"/>
                    <a:pt x="49" y="123"/>
                  </a:cubicBezTo>
                  <a:cubicBezTo>
                    <a:pt x="49" y="96"/>
                    <a:pt x="64" y="93"/>
                    <a:pt x="91" y="88"/>
                  </a:cubicBezTo>
                  <a:cubicBezTo>
                    <a:pt x="101" y="87"/>
                    <a:pt x="112" y="84"/>
                    <a:pt x="124" y="81"/>
                  </a:cubicBezTo>
                  <a:cubicBezTo>
                    <a:pt x="124" y="87"/>
                    <a:pt x="124" y="98"/>
                    <a:pt x="124" y="98"/>
                  </a:cubicBezTo>
                  <a:cubicBezTo>
                    <a:pt x="124" y="128"/>
                    <a:pt x="105" y="148"/>
                    <a:pt x="77" y="149"/>
                  </a:cubicBezTo>
                  <a:close/>
                </a:path>
              </a:pathLst>
            </a:custGeom>
            <a:solidFill>
              <a:srgbClr val="E616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47" name="Rectangle 39"/>
            <p:cNvSpPr>
              <a:spLocks noChangeArrowheads="1"/>
            </p:cNvSpPr>
            <p:nvPr userDrawn="1"/>
          </p:nvSpPr>
          <p:spPr bwMode="auto">
            <a:xfrm>
              <a:off x="1309" y="1210"/>
              <a:ext cx="42" cy="42"/>
            </a:xfrm>
            <a:prstGeom prst="rect">
              <a:avLst/>
            </a:prstGeom>
            <a:solidFill>
              <a:srgbClr val="E616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48" name="Freeform 40"/>
            <p:cNvSpPr>
              <a:spLocks noEditPoints="1"/>
            </p:cNvSpPr>
            <p:nvPr userDrawn="1"/>
          </p:nvSpPr>
          <p:spPr bwMode="auto">
            <a:xfrm>
              <a:off x="944" y="1209"/>
              <a:ext cx="71" cy="68"/>
            </a:xfrm>
            <a:custGeom>
              <a:avLst/>
              <a:gdLst/>
              <a:ahLst/>
              <a:cxnLst>
                <a:cxn ang="0">
                  <a:pos x="58" y="15"/>
                </a:cxn>
                <a:cxn ang="0">
                  <a:pos x="31" y="42"/>
                </a:cxn>
                <a:cxn ang="0">
                  <a:pos x="20" y="30"/>
                </a:cxn>
                <a:cxn ang="0">
                  <a:pos x="46" y="5"/>
                </a:cxn>
                <a:cxn ang="0">
                  <a:pos x="58" y="15"/>
                </a:cxn>
                <a:cxn ang="0">
                  <a:pos x="73" y="1"/>
                </a:cxn>
                <a:cxn ang="0">
                  <a:pos x="62" y="1"/>
                </a:cxn>
                <a:cxn ang="0">
                  <a:pos x="61" y="6"/>
                </a:cxn>
                <a:cxn ang="0">
                  <a:pos x="61" y="6"/>
                </a:cxn>
                <a:cxn ang="0">
                  <a:pos x="46" y="0"/>
                </a:cxn>
                <a:cxn ang="0">
                  <a:pos x="8" y="31"/>
                </a:cxn>
                <a:cxn ang="0">
                  <a:pos x="27" y="48"/>
                </a:cxn>
                <a:cxn ang="0">
                  <a:pos x="52" y="38"/>
                </a:cxn>
                <a:cxn ang="0">
                  <a:pos x="52" y="38"/>
                </a:cxn>
                <a:cxn ang="0">
                  <a:pos x="50" y="46"/>
                </a:cxn>
                <a:cxn ang="0">
                  <a:pos x="25" y="64"/>
                </a:cxn>
                <a:cxn ang="0">
                  <a:pos x="4" y="60"/>
                </a:cxn>
                <a:cxn ang="0">
                  <a:pos x="0" y="65"/>
                </a:cxn>
                <a:cxn ang="0">
                  <a:pos x="24" y="70"/>
                </a:cxn>
                <a:cxn ang="0">
                  <a:pos x="61" y="45"/>
                </a:cxn>
                <a:cxn ang="0">
                  <a:pos x="73" y="1"/>
                </a:cxn>
              </a:cxnLst>
              <a:rect l="0" t="0" r="r" b="b"/>
              <a:pathLst>
                <a:path w="73" h="70">
                  <a:moveTo>
                    <a:pt x="58" y="15"/>
                  </a:moveTo>
                  <a:cubicBezTo>
                    <a:pt x="56" y="31"/>
                    <a:pt x="42" y="42"/>
                    <a:pt x="31" y="42"/>
                  </a:cubicBezTo>
                  <a:cubicBezTo>
                    <a:pt x="24" y="42"/>
                    <a:pt x="20" y="37"/>
                    <a:pt x="20" y="30"/>
                  </a:cubicBezTo>
                  <a:cubicBezTo>
                    <a:pt x="20" y="15"/>
                    <a:pt x="32" y="5"/>
                    <a:pt x="46" y="5"/>
                  </a:cubicBezTo>
                  <a:cubicBezTo>
                    <a:pt x="53" y="5"/>
                    <a:pt x="59" y="10"/>
                    <a:pt x="58" y="15"/>
                  </a:cubicBezTo>
                  <a:close/>
                  <a:moveTo>
                    <a:pt x="73" y="1"/>
                  </a:moveTo>
                  <a:cubicBezTo>
                    <a:pt x="62" y="1"/>
                    <a:pt x="62" y="1"/>
                    <a:pt x="62" y="1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8" y="2"/>
                    <a:pt x="51" y="0"/>
                    <a:pt x="46" y="0"/>
                  </a:cubicBezTo>
                  <a:cubicBezTo>
                    <a:pt x="25" y="0"/>
                    <a:pt x="8" y="14"/>
                    <a:pt x="8" y="31"/>
                  </a:cubicBezTo>
                  <a:cubicBezTo>
                    <a:pt x="8" y="41"/>
                    <a:pt x="17" y="48"/>
                    <a:pt x="27" y="48"/>
                  </a:cubicBezTo>
                  <a:cubicBezTo>
                    <a:pt x="39" y="48"/>
                    <a:pt x="49" y="41"/>
                    <a:pt x="52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0" y="46"/>
                    <a:pt x="50" y="46"/>
                    <a:pt x="50" y="46"/>
                  </a:cubicBezTo>
                  <a:cubicBezTo>
                    <a:pt x="47" y="58"/>
                    <a:pt x="37" y="64"/>
                    <a:pt x="25" y="64"/>
                  </a:cubicBezTo>
                  <a:cubicBezTo>
                    <a:pt x="17" y="64"/>
                    <a:pt x="11" y="63"/>
                    <a:pt x="4" y="60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6" y="68"/>
                    <a:pt x="15" y="70"/>
                    <a:pt x="24" y="70"/>
                  </a:cubicBezTo>
                  <a:cubicBezTo>
                    <a:pt x="40" y="70"/>
                    <a:pt x="56" y="63"/>
                    <a:pt x="61" y="45"/>
                  </a:cubicBezTo>
                  <a:lnTo>
                    <a:pt x="73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49" name="Freeform 41"/>
            <p:cNvSpPr>
              <a:spLocks/>
            </p:cNvSpPr>
            <p:nvPr userDrawn="1"/>
          </p:nvSpPr>
          <p:spPr bwMode="auto">
            <a:xfrm>
              <a:off x="1020" y="1209"/>
              <a:ext cx="47" cy="46"/>
            </a:xfrm>
            <a:custGeom>
              <a:avLst/>
              <a:gdLst/>
              <a:ahLst/>
              <a:cxnLst>
                <a:cxn ang="0">
                  <a:pos x="20" y="8"/>
                </a:cxn>
                <a:cxn ang="0">
                  <a:pos x="21" y="8"/>
                </a:cxn>
                <a:cxn ang="0">
                  <a:pos x="39" y="0"/>
                </a:cxn>
                <a:cxn ang="0">
                  <a:pos x="48" y="3"/>
                </a:cxn>
                <a:cxn ang="0">
                  <a:pos x="42" y="8"/>
                </a:cxn>
                <a:cxn ang="0">
                  <a:pos x="35" y="7"/>
                </a:cxn>
                <a:cxn ang="0">
                  <a:pos x="16" y="26"/>
                </a:cxn>
                <a:cxn ang="0">
                  <a:pos x="10" y="47"/>
                </a:cxn>
                <a:cxn ang="0">
                  <a:pos x="0" y="47"/>
                </a:cxn>
                <a:cxn ang="0">
                  <a:pos x="12" y="1"/>
                </a:cxn>
                <a:cxn ang="0">
                  <a:pos x="23" y="1"/>
                </a:cxn>
                <a:cxn ang="0">
                  <a:pos x="20" y="8"/>
                </a:cxn>
              </a:cxnLst>
              <a:rect l="0" t="0" r="r" b="b"/>
              <a:pathLst>
                <a:path w="48" h="47">
                  <a:moveTo>
                    <a:pt x="20" y="8"/>
                  </a:moveTo>
                  <a:cubicBezTo>
                    <a:pt x="21" y="8"/>
                    <a:pt x="21" y="8"/>
                    <a:pt x="21" y="8"/>
                  </a:cubicBezTo>
                  <a:cubicBezTo>
                    <a:pt x="27" y="3"/>
                    <a:pt x="31" y="0"/>
                    <a:pt x="39" y="0"/>
                  </a:cubicBezTo>
                  <a:cubicBezTo>
                    <a:pt x="42" y="0"/>
                    <a:pt x="45" y="1"/>
                    <a:pt x="48" y="3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1" y="7"/>
                    <a:pt x="38" y="7"/>
                    <a:pt x="35" y="7"/>
                  </a:cubicBezTo>
                  <a:cubicBezTo>
                    <a:pt x="27" y="7"/>
                    <a:pt x="20" y="12"/>
                    <a:pt x="16" y="26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23" y="1"/>
                    <a:pt x="23" y="1"/>
                    <a:pt x="23" y="1"/>
                  </a:cubicBezTo>
                  <a:lnTo>
                    <a:pt x="2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50" name="Freeform 42"/>
            <p:cNvSpPr>
              <a:spLocks noEditPoints="1"/>
            </p:cNvSpPr>
            <p:nvPr userDrawn="1"/>
          </p:nvSpPr>
          <p:spPr bwMode="auto">
            <a:xfrm>
              <a:off x="1067" y="1209"/>
              <a:ext cx="59" cy="47"/>
            </a:xfrm>
            <a:custGeom>
              <a:avLst/>
              <a:gdLst/>
              <a:ahLst/>
              <a:cxnLst>
                <a:cxn ang="0">
                  <a:pos x="35" y="5"/>
                </a:cxn>
                <a:cxn ang="0">
                  <a:pos x="49" y="20"/>
                </a:cxn>
                <a:cxn ang="0">
                  <a:pos x="27" y="42"/>
                </a:cxn>
                <a:cxn ang="0">
                  <a:pos x="11" y="28"/>
                </a:cxn>
                <a:cxn ang="0">
                  <a:pos x="35" y="5"/>
                </a:cxn>
                <a:cxn ang="0">
                  <a:pos x="36" y="0"/>
                </a:cxn>
                <a:cxn ang="0">
                  <a:pos x="0" y="28"/>
                </a:cxn>
                <a:cxn ang="0">
                  <a:pos x="27" y="48"/>
                </a:cxn>
                <a:cxn ang="0">
                  <a:pos x="61" y="20"/>
                </a:cxn>
                <a:cxn ang="0">
                  <a:pos x="36" y="0"/>
                </a:cxn>
              </a:cxnLst>
              <a:rect l="0" t="0" r="r" b="b"/>
              <a:pathLst>
                <a:path w="61" h="48">
                  <a:moveTo>
                    <a:pt x="35" y="5"/>
                  </a:moveTo>
                  <a:cubicBezTo>
                    <a:pt x="49" y="5"/>
                    <a:pt x="49" y="16"/>
                    <a:pt x="49" y="20"/>
                  </a:cubicBezTo>
                  <a:cubicBezTo>
                    <a:pt x="49" y="31"/>
                    <a:pt x="40" y="42"/>
                    <a:pt x="27" y="42"/>
                  </a:cubicBezTo>
                  <a:cubicBezTo>
                    <a:pt x="13" y="42"/>
                    <a:pt x="11" y="31"/>
                    <a:pt x="11" y="28"/>
                  </a:cubicBezTo>
                  <a:cubicBezTo>
                    <a:pt x="11" y="16"/>
                    <a:pt x="20" y="5"/>
                    <a:pt x="35" y="5"/>
                  </a:cubicBezTo>
                  <a:close/>
                  <a:moveTo>
                    <a:pt x="36" y="0"/>
                  </a:moveTo>
                  <a:cubicBezTo>
                    <a:pt x="13" y="0"/>
                    <a:pt x="0" y="14"/>
                    <a:pt x="0" y="28"/>
                  </a:cubicBezTo>
                  <a:cubicBezTo>
                    <a:pt x="0" y="37"/>
                    <a:pt x="7" y="48"/>
                    <a:pt x="27" y="48"/>
                  </a:cubicBezTo>
                  <a:cubicBezTo>
                    <a:pt x="47" y="48"/>
                    <a:pt x="61" y="34"/>
                    <a:pt x="61" y="20"/>
                  </a:cubicBezTo>
                  <a:cubicBezTo>
                    <a:pt x="61" y="7"/>
                    <a:pt x="49" y="0"/>
                    <a:pt x="36" y="0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51" name="Freeform 43"/>
            <p:cNvSpPr>
              <a:spLocks/>
            </p:cNvSpPr>
            <p:nvPr userDrawn="1"/>
          </p:nvSpPr>
          <p:spPr bwMode="auto">
            <a:xfrm>
              <a:off x="1137" y="1210"/>
              <a:ext cx="62" cy="46"/>
            </a:xfrm>
            <a:custGeom>
              <a:avLst/>
              <a:gdLst/>
              <a:ahLst/>
              <a:cxnLst>
                <a:cxn ang="0">
                  <a:pos x="45" y="32"/>
                </a:cxn>
                <a:cxn ang="0">
                  <a:pos x="45" y="31"/>
                </a:cxn>
                <a:cxn ang="0">
                  <a:pos x="14" y="47"/>
                </a:cxn>
                <a:cxn ang="0">
                  <a:pos x="0" y="37"/>
                </a:cxn>
                <a:cxn ang="0">
                  <a:pos x="2" y="29"/>
                </a:cxn>
                <a:cxn ang="0">
                  <a:pos x="10" y="0"/>
                </a:cxn>
                <a:cxn ang="0">
                  <a:pos x="21" y="0"/>
                </a:cxn>
                <a:cxn ang="0">
                  <a:pos x="13" y="28"/>
                </a:cxn>
                <a:cxn ang="0">
                  <a:pos x="11" y="35"/>
                </a:cxn>
                <a:cxn ang="0">
                  <a:pos x="21" y="41"/>
                </a:cxn>
                <a:cxn ang="0">
                  <a:pos x="49" y="15"/>
                </a:cxn>
                <a:cxn ang="0">
                  <a:pos x="53" y="0"/>
                </a:cxn>
                <a:cxn ang="0">
                  <a:pos x="64" y="0"/>
                </a:cxn>
                <a:cxn ang="0">
                  <a:pos x="51" y="46"/>
                </a:cxn>
                <a:cxn ang="0">
                  <a:pos x="40" y="46"/>
                </a:cxn>
                <a:cxn ang="0">
                  <a:pos x="45" y="32"/>
                </a:cxn>
              </a:cxnLst>
              <a:rect l="0" t="0" r="r" b="b"/>
              <a:pathLst>
                <a:path w="64" h="47">
                  <a:moveTo>
                    <a:pt x="45" y="32"/>
                  </a:moveTo>
                  <a:cubicBezTo>
                    <a:pt x="45" y="31"/>
                    <a:pt x="45" y="31"/>
                    <a:pt x="45" y="31"/>
                  </a:cubicBezTo>
                  <a:cubicBezTo>
                    <a:pt x="39" y="42"/>
                    <a:pt x="25" y="47"/>
                    <a:pt x="14" y="47"/>
                  </a:cubicBezTo>
                  <a:cubicBezTo>
                    <a:pt x="6" y="47"/>
                    <a:pt x="0" y="43"/>
                    <a:pt x="0" y="37"/>
                  </a:cubicBezTo>
                  <a:cubicBezTo>
                    <a:pt x="0" y="34"/>
                    <a:pt x="1" y="32"/>
                    <a:pt x="2" y="29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30"/>
                    <a:pt x="11" y="33"/>
                    <a:pt x="11" y="35"/>
                  </a:cubicBezTo>
                  <a:cubicBezTo>
                    <a:pt x="11" y="39"/>
                    <a:pt x="15" y="41"/>
                    <a:pt x="21" y="41"/>
                  </a:cubicBezTo>
                  <a:cubicBezTo>
                    <a:pt x="31" y="41"/>
                    <a:pt x="46" y="27"/>
                    <a:pt x="49" y="15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51" y="46"/>
                    <a:pt x="51" y="46"/>
                    <a:pt x="51" y="46"/>
                  </a:cubicBezTo>
                  <a:cubicBezTo>
                    <a:pt x="40" y="46"/>
                    <a:pt x="40" y="46"/>
                    <a:pt x="40" y="46"/>
                  </a:cubicBezTo>
                  <a:lnTo>
                    <a:pt x="45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52" name="Freeform 44"/>
            <p:cNvSpPr>
              <a:spLocks noEditPoints="1"/>
            </p:cNvSpPr>
            <p:nvPr userDrawn="1"/>
          </p:nvSpPr>
          <p:spPr bwMode="auto">
            <a:xfrm>
              <a:off x="1199" y="1209"/>
              <a:ext cx="70" cy="68"/>
            </a:xfrm>
            <a:custGeom>
              <a:avLst/>
              <a:gdLst/>
              <a:ahLst/>
              <a:cxnLst>
                <a:cxn ang="0">
                  <a:pos x="20" y="37"/>
                </a:cxn>
                <a:cxn ang="0">
                  <a:pos x="48" y="6"/>
                </a:cxn>
                <a:cxn ang="0">
                  <a:pos x="60" y="17"/>
                </a:cxn>
                <a:cxn ang="0">
                  <a:pos x="37" y="42"/>
                </a:cxn>
                <a:cxn ang="0">
                  <a:pos x="20" y="37"/>
                </a:cxn>
                <a:cxn ang="0">
                  <a:pos x="30" y="1"/>
                </a:cxn>
                <a:cxn ang="0">
                  <a:pos x="19" y="1"/>
                </a:cxn>
                <a:cxn ang="0">
                  <a:pos x="0" y="70"/>
                </a:cxn>
                <a:cxn ang="0">
                  <a:pos x="11" y="70"/>
                </a:cxn>
                <a:cxn ang="0">
                  <a:pos x="18" y="43"/>
                </a:cxn>
                <a:cxn ang="0">
                  <a:pos x="35" y="48"/>
                </a:cxn>
                <a:cxn ang="0">
                  <a:pos x="72" y="17"/>
                </a:cxn>
                <a:cxn ang="0">
                  <a:pos x="52" y="0"/>
                </a:cxn>
                <a:cxn ang="0">
                  <a:pos x="27" y="11"/>
                </a:cxn>
                <a:cxn ang="0">
                  <a:pos x="27" y="11"/>
                </a:cxn>
                <a:cxn ang="0">
                  <a:pos x="30" y="1"/>
                </a:cxn>
              </a:cxnLst>
              <a:rect l="0" t="0" r="r" b="b"/>
              <a:pathLst>
                <a:path w="72" h="70">
                  <a:moveTo>
                    <a:pt x="20" y="37"/>
                  </a:moveTo>
                  <a:cubicBezTo>
                    <a:pt x="24" y="16"/>
                    <a:pt x="38" y="6"/>
                    <a:pt x="48" y="6"/>
                  </a:cubicBezTo>
                  <a:cubicBezTo>
                    <a:pt x="58" y="6"/>
                    <a:pt x="60" y="12"/>
                    <a:pt x="60" y="17"/>
                  </a:cubicBezTo>
                  <a:cubicBezTo>
                    <a:pt x="60" y="33"/>
                    <a:pt x="45" y="42"/>
                    <a:pt x="37" y="42"/>
                  </a:cubicBezTo>
                  <a:cubicBezTo>
                    <a:pt x="30" y="42"/>
                    <a:pt x="24" y="42"/>
                    <a:pt x="20" y="37"/>
                  </a:cubicBezTo>
                  <a:close/>
                  <a:moveTo>
                    <a:pt x="30" y="1"/>
                  </a:moveTo>
                  <a:cubicBezTo>
                    <a:pt x="19" y="1"/>
                    <a:pt x="19" y="1"/>
                    <a:pt x="19" y="1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11" y="70"/>
                    <a:pt x="11" y="70"/>
                    <a:pt x="11" y="70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23" y="46"/>
                    <a:pt x="29" y="48"/>
                    <a:pt x="35" y="48"/>
                  </a:cubicBezTo>
                  <a:cubicBezTo>
                    <a:pt x="58" y="48"/>
                    <a:pt x="72" y="29"/>
                    <a:pt x="72" y="17"/>
                  </a:cubicBezTo>
                  <a:cubicBezTo>
                    <a:pt x="72" y="8"/>
                    <a:pt x="67" y="0"/>
                    <a:pt x="52" y="0"/>
                  </a:cubicBezTo>
                  <a:cubicBezTo>
                    <a:pt x="42" y="0"/>
                    <a:pt x="33" y="5"/>
                    <a:pt x="27" y="11"/>
                  </a:cubicBezTo>
                  <a:cubicBezTo>
                    <a:pt x="27" y="11"/>
                    <a:pt x="27" y="11"/>
                    <a:pt x="27" y="11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3256" name="Rectangle 1112"/>
          <p:cNvSpPr>
            <a:spLocks noChangeArrowheads="1"/>
          </p:cNvSpPr>
          <p:nvPr/>
        </p:nvSpPr>
        <p:spPr bwMode="auto">
          <a:xfrm>
            <a:off x="8709025" y="0"/>
            <a:ext cx="36513" cy="6430963"/>
          </a:xfrm>
          <a:prstGeom prst="rect">
            <a:avLst/>
          </a:prstGeom>
          <a:gradFill rotWithShape="1">
            <a:gsLst>
              <a:gs pos="0">
                <a:srgbClr val="9B191C"/>
              </a:gs>
              <a:gs pos="100000">
                <a:srgbClr val="510D0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3257" name="Rectangle 1113"/>
          <p:cNvSpPr>
            <a:spLocks noChangeArrowheads="1"/>
          </p:cNvSpPr>
          <p:nvPr/>
        </p:nvSpPr>
        <p:spPr bwMode="auto">
          <a:xfrm>
            <a:off x="2881313" y="6426200"/>
            <a:ext cx="5862637" cy="36513"/>
          </a:xfrm>
          <a:prstGeom prst="rect">
            <a:avLst/>
          </a:prstGeom>
          <a:solidFill>
            <a:srgbClr val="510D0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3258" name="Rectangle 1114"/>
          <p:cNvSpPr>
            <a:spLocks noChangeArrowheads="1"/>
          </p:cNvSpPr>
          <p:nvPr/>
        </p:nvSpPr>
        <p:spPr bwMode="auto">
          <a:xfrm>
            <a:off x="-3175" y="6426200"/>
            <a:ext cx="2887663" cy="36513"/>
          </a:xfrm>
          <a:prstGeom prst="rect">
            <a:avLst/>
          </a:prstGeom>
          <a:solidFill>
            <a:srgbClr val="8C898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3810" name="Rectangle 1666"/>
          <p:cNvSpPr>
            <a:spLocks noChangeArrowheads="1"/>
          </p:cNvSpPr>
          <p:nvPr/>
        </p:nvSpPr>
        <p:spPr bwMode="auto">
          <a:xfrm>
            <a:off x="8612188" y="659765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/>
            <a:fld id="{39DB05E1-85C5-4AC6-887C-B154443808A4}" type="slidenum">
              <a:rPr lang="fr-FR" sz="1000" b="1">
                <a:solidFill>
                  <a:schemeClr val="bg1"/>
                </a:solidFill>
              </a:rPr>
              <a:pPr algn="r"/>
              <a:t>‹#›</a:t>
            </a:fld>
            <a:endParaRPr lang="fr-FR" sz="1000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>
    <p:fade/>
  </p:transition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600">
          <a:solidFill>
            <a:srgbClr val="E51519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600">
          <a:solidFill>
            <a:srgbClr val="E51519"/>
          </a:solidFill>
          <a:latin typeface="Century Gothic" pitchFamily="34" charset="0"/>
          <a:ea typeface="ヒラギノ角ゴ Pro W3" pitchFamily="1" charset="-128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600">
          <a:solidFill>
            <a:srgbClr val="E51519"/>
          </a:solidFill>
          <a:latin typeface="Century Gothic" pitchFamily="34" charset="0"/>
          <a:ea typeface="ヒラギノ角ゴ Pro W3" pitchFamily="1" charset="-128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600">
          <a:solidFill>
            <a:srgbClr val="E51519"/>
          </a:solidFill>
          <a:latin typeface="Century Gothic" pitchFamily="34" charset="0"/>
          <a:ea typeface="ヒラギノ角ゴ Pro W3" pitchFamily="1" charset="-128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600">
          <a:solidFill>
            <a:srgbClr val="E51519"/>
          </a:solidFill>
          <a:latin typeface="Century Gothic" pitchFamily="34" charset="0"/>
          <a:ea typeface="ヒラギノ角ゴ Pro W3" pitchFamily="1" charset="-128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600">
          <a:solidFill>
            <a:srgbClr val="E51519"/>
          </a:solidFill>
          <a:latin typeface="Century Gothic" pitchFamily="34" charset="0"/>
          <a:ea typeface="ヒラギノ角ゴ Pro W3" pitchFamily="1" charset="-128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600">
          <a:solidFill>
            <a:srgbClr val="E51519"/>
          </a:solidFill>
          <a:latin typeface="Century Gothic" pitchFamily="34" charset="0"/>
          <a:ea typeface="ヒラギノ角ゴ Pro W3" pitchFamily="1" charset="-128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600">
          <a:solidFill>
            <a:srgbClr val="E51519"/>
          </a:solidFill>
          <a:latin typeface="Century Gothic" pitchFamily="34" charset="0"/>
          <a:ea typeface="ヒラギノ角ゴ Pro W3" pitchFamily="1" charset="-128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600">
          <a:solidFill>
            <a:srgbClr val="E51519"/>
          </a:solidFill>
          <a:latin typeface="Century Gothic" pitchFamily="34" charset="0"/>
          <a:ea typeface="ヒラギノ角ゴ Pro W3" pitchFamily="1" charset="-128"/>
        </a:defRPr>
      </a:lvl9pPr>
    </p:titleStyle>
    <p:bodyStyle>
      <a:lvl1pPr marL="266700" indent="-266700" algn="l" rtl="0" eaLnBrk="1" fontAlgn="base" hangingPunct="1">
        <a:spcBef>
          <a:spcPct val="75000"/>
        </a:spcBef>
        <a:spcAft>
          <a:spcPct val="20000"/>
        </a:spcAft>
        <a:buClr>
          <a:srgbClr val="DA162E"/>
        </a:buClr>
        <a:buSzPct val="75000"/>
        <a:buFont typeface="Wingdings" pitchFamily="2" charset="2"/>
        <a:buChar char="n"/>
        <a:defRPr b="1">
          <a:solidFill>
            <a:srgbClr val="5A5A5A"/>
          </a:solidFill>
          <a:latin typeface="+mn-lt"/>
          <a:ea typeface="+mn-ea"/>
          <a:cs typeface="+mn-cs"/>
        </a:defRPr>
      </a:lvl1pPr>
      <a:lvl2pPr marL="628650" indent="-182563" algn="l" rtl="0" eaLnBrk="1" fontAlgn="base" hangingPunct="1">
        <a:spcBef>
          <a:spcPct val="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1600" b="1">
          <a:solidFill>
            <a:srgbClr val="5A5A5A"/>
          </a:solidFill>
          <a:latin typeface="+mn-lt"/>
        </a:defRPr>
      </a:lvl2pPr>
      <a:lvl3pPr marL="1162050" indent="-171450" algn="l" rtl="0" eaLnBrk="1" fontAlgn="base" hangingPunct="1">
        <a:spcBef>
          <a:spcPct val="20000"/>
        </a:spcBef>
        <a:spcAft>
          <a:spcPct val="20000"/>
        </a:spcAft>
        <a:buClr>
          <a:srgbClr val="A7A9C1"/>
        </a:buClr>
        <a:buSzPct val="60000"/>
        <a:buFont typeface="Wingdings" pitchFamily="2" charset="2"/>
        <a:buChar char="n"/>
        <a:defRPr sz="1600">
          <a:solidFill>
            <a:srgbClr val="5A5A5A"/>
          </a:solidFill>
          <a:latin typeface="+mn-lt"/>
        </a:defRPr>
      </a:lvl3pPr>
      <a:lvl4pPr marL="1524000" indent="-180975" algn="l" rtl="0" eaLnBrk="1" fontAlgn="base" hangingPunct="1">
        <a:spcBef>
          <a:spcPct val="1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885950" indent="-180975" algn="l" rtl="0" eaLnBrk="1" fontAlgn="base" hangingPunct="1">
        <a:spcBef>
          <a:spcPct val="1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2343150" indent="-180975" algn="l" rtl="0" eaLnBrk="1" fontAlgn="base" hangingPunct="1">
        <a:spcBef>
          <a:spcPct val="1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800350" indent="-180975" algn="l" rtl="0" eaLnBrk="1" fontAlgn="base" hangingPunct="1">
        <a:spcBef>
          <a:spcPct val="1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3257550" indent="-180975" algn="l" rtl="0" eaLnBrk="1" fontAlgn="base" hangingPunct="1">
        <a:spcBef>
          <a:spcPct val="1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3714750" indent="-180975" algn="l" rtl="0" eaLnBrk="1" fontAlgn="base" hangingPunct="1">
        <a:spcBef>
          <a:spcPct val="1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GB" smtClean="0"/>
              <a:t>Running </a:t>
            </a:r>
            <a:r>
              <a:rPr lang="en-GB"/>
              <a:t>BRMS Business Process Engine as a </a:t>
            </a:r>
            <a:r>
              <a:rPr lang="en-GB"/>
              <a:t>Standalone </a:t>
            </a:r>
            <a:r>
              <a:rPr lang="en-GB" smtClean="0"/>
              <a:t>Service</a:t>
            </a:r>
            <a:endParaRPr lang="en-GB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GB" smtClean="0"/>
              <a:t>Richard </a:t>
            </a:r>
            <a:r>
              <a:rPr lang="en-GB" smtClean="0"/>
              <a:t>Hands</a:t>
            </a:r>
            <a:endParaRPr lang="en-GB"/>
          </a:p>
        </p:txBody>
      </p:sp>
      <p:sp>
        <p:nvSpPr>
          <p:cNvPr id="4" name="Rectangle 210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GB" smtClean="0"/>
              <a:t>Running BRMS </a:t>
            </a:r>
            <a:r>
              <a:rPr lang="en-GB" smtClean="0"/>
              <a:t>Business Process Engine as a Standalone </a:t>
            </a:r>
            <a:r>
              <a:rPr lang="en-GB" smtClean="0"/>
              <a:t>Service</a:t>
            </a:r>
            <a:endParaRPr lang="en-GB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5053702"/>
            <a:ext cx="1705575" cy="888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Running BRMS </a:t>
            </a:r>
            <a:r>
              <a:rPr lang="en-GB" smtClean="0"/>
              <a:t>Business Process Engine as a Standalone </a:t>
            </a:r>
            <a:r>
              <a:rPr lang="en-GB" smtClean="0"/>
              <a:t>Service</a:t>
            </a:r>
            <a:endParaRPr lang="en-GB" smtClean="0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t"/>
          <a:lstStyle/>
          <a:p>
            <a:r>
              <a:rPr lang="en-GB" smtClean="0"/>
              <a:t>Context</a:t>
            </a:r>
            <a:endParaRPr lang="en-GB"/>
          </a:p>
        </p:txBody>
      </p:sp>
      <p:sp>
        <p:nvSpPr>
          <p:cNvPr id="270340" name="Rectangle 4"/>
          <p:cNvSpPr>
            <a:spLocks noChangeArrowheads="1"/>
          </p:cNvSpPr>
          <p:nvPr/>
        </p:nvSpPr>
        <p:spPr bwMode="auto">
          <a:xfrm>
            <a:off x="920750" y="539750"/>
            <a:ext cx="568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75000"/>
              </a:spcBef>
              <a:spcAft>
                <a:spcPct val="20000"/>
              </a:spcAft>
              <a:buClr>
                <a:srgbClr val="DA162E"/>
              </a:buClr>
              <a:buSzPct val="75000"/>
              <a:buFont typeface="Wingdings" pitchFamily="2" charset="2"/>
              <a:buNone/>
            </a:pPr>
            <a:r>
              <a:rPr lang="en-GB" smtClean="0">
                <a:solidFill>
                  <a:srgbClr val="5A5A5A"/>
                </a:solidFill>
              </a:rPr>
              <a:t>What</a:t>
            </a:r>
            <a:r>
              <a:rPr lang="en-GB" smtClean="0">
                <a:solidFill>
                  <a:srgbClr val="5A5A5A"/>
                </a:solidFill>
              </a:rPr>
              <a:t> options are </a:t>
            </a:r>
            <a:r>
              <a:rPr lang="en-GB" smtClean="0">
                <a:solidFill>
                  <a:srgbClr val="5A5A5A"/>
                </a:solidFill>
              </a:rPr>
              <a:t>there?</a:t>
            </a:r>
            <a:endParaRPr lang="en-GB">
              <a:solidFill>
                <a:srgbClr val="5A5A5A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6494665"/>
            <a:ext cx="697463" cy="36333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925513" y="1357313"/>
          <a:ext cx="7456487" cy="3655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Running BRMS </a:t>
            </a:r>
            <a:r>
              <a:rPr lang="en-GB" smtClean="0"/>
              <a:t>Business Process Engine as a Standalone </a:t>
            </a:r>
            <a:r>
              <a:rPr lang="en-GB" smtClean="0"/>
              <a:t>Service</a:t>
            </a:r>
            <a:endParaRPr lang="en-GB" smtClean="0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t"/>
          <a:lstStyle/>
          <a:p>
            <a:r>
              <a:rPr lang="en-GB" smtClean="0"/>
              <a:t>Why do </a:t>
            </a:r>
            <a:r>
              <a:rPr lang="en-GB" smtClean="0"/>
              <a:t>it</a:t>
            </a:r>
            <a:r>
              <a:rPr lang="en-GB" smtClean="0"/>
              <a:t>?</a:t>
            </a:r>
            <a:endParaRPr lang="en-GB"/>
          </a:p>
        </p:txBody>
      </p:sp>
      <p:sp>
        <p:nvSpPr>
          <p:cNvPr id="270340" name="Rectangle 4"/>
          <p:cNvSpPr>
            <a:spLocks noChangeArrowheads="1"/>
          </p:cNvSpPr>
          <p:nvPr/>
        </p:nvSpPr>
        <p:spPr bwMode="auto">
          <a:xfrm>
            <a:off x="920750" y="539750"/>
            <a:ext cx="568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75000"/>
              </a:spcBef>
              <a:spcAft>
                <a:spcPct val="20000"/>
              </a:spcAft>
              <a:buClr>
                <a:srgbClr val="DA162E"/>
              </a:buClr>
              <a:buSzPct val="75000"/>
              <a:buFont typeface="Wingdings" pitchFamily="2" charset="2"/>
              <a:buNone/>
            </a:pPr>
            <a:r>
              <a:rPr lang="en-GB" smtClean="0">
                <a:solidFill>
                  <a:srgbClr val="5A5A5A"/>
                </a:solidFill>
              </a:rPr>
              <a:t>Pros and Cons to </a:t>
            </a:r>
            <a:r>
              <a:rPr lang="en-GB" smtClean="0">
                <a:solidFill>
                  <a:srgbClr val="5A5A5A"/>
                </a:solidFill>
              </a:rPr>
              <a:t>the </a:t>
            </a:r>
            <a:r>
              <a:rPr lang="en-GB" smtClean="0">
                <a:solidFill>
                  <a:srgbClr val="5A5A5A"/>
                </a:solidFill>
              </a:rPr>
              <a:t>approach</a:t>
            </a:r>
            <a:endParaRPr lang="en-GB">
              <a:solidFill>
                <a:srgbClr val="5A5A5A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6494665"/>
            <a:ext cx="697463" cy="36333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925513" y="1357313"/>
          <a:ext cx="7456487" cy="3151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Running BRMS Business </a:t>
            </a:r>
            <a:r>
              <a:rPr lang="fr-FR" dirty="0" err="1" smtClean="0"/>
              <a:t>Process</a:t>
            </a:r>
            <a:r>
              <a:rPr lang="fr-FR" dirty="0" smtClean="0"/>
              <a:t> </a:t>
            </a:r>
            <a:r>
              <a:rPr lang="fr-FR" dirty="0" err="1" smtClean="0"/>
              <a:t>Engine</a:t>
            </a:r>
            <a:r>
              <a:rPr lang="fr-FR" dirty="0" smtClean="0"/>
              <a:t> as a </a:t>
            </a:r>
            <a:r>
              <a:rPr lang="fr-FR" dirty="0" err="1" smtClean="0"/>
              <a:t>Standalone</a:t>
            </a:r>
            <a:r>
              <a:rPr lang="fr-FR" dirty="0" smtClean="0"/>
              <a:t> Service</a:t>
            </a:r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Architecture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6494665"/>
            <a:ext cx="697463" cy="36333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ounded Rectangle 7"/>
          <p:cNvSpPr/>
          <p:nvPr/>
        </p:nvSpPr>
        <p:spPr bwMode="auto">
          <a:xfrm>
            <a:off x="1043608" y="908720"/>
            <a:ext cx="7200800" cy="3240360"/>
          </a:xfrm>
          <a:prstGeom prst="roundRect">
            <a:avLst/>
          </a:prstGeom>
          <a:ln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normalizeH="0" baseline="0" dirty="0" err="1" smtClean="0">
                <a:ln w="12700">
                  <a:solidFill>
                    <a:schemeClr val="accent3">
                      <a:lumMod val="8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/>
                <a:latin typeface="Arial" charset="0"/>
                <a:ea typeface="ヒラギノ角ゴ Pro W3" pitchFamily="1" charset="-128"/>
              </a:rPr>
              <a:t>JBoss</a:t>
            </a:r>
            <a:r>
              <a:rPr kumimoji="0" lang="en-GB" sz="1800" b="1" i="0" u="none" strike="noStrike" normalizeH="0" dirty="0" smtClean="0">
                <a:ln w="12700">
                  <a:solidFill>
                    <a:schemeClr val="accent3">
                      <a:lumMod val="8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/>
                <a:latin typeface="Arial" charset="0"/>
                <a:ea typeface="ヒラギノ角ゴ Pro W3" pitchFamily="1" charset="-128"/>
              </a:rPr>
              <a:t> AS</a:t>
            </a:r>
            <a:endParaRPr kumimoji="0" lang="en-US" sz="1800" b="1" i="0" u="none" strike="noStrike" normalizeH="0" baseline="0" dirty="0" smtClean="0">
              <a:ln w="12700">
                <a:solidFill>
                  <a:schemeClr val="accent3">
                    <a:lumMod val="85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9" name="Can 8"/>
          <p:cNvSpPr/>
          <p:nvPr/>
        </p:nvSpPr>
        <p:spPr bwMode="auto">
          <a:xfrm>
            <a:off x="1115616" y="4653136"/>
            <a:ext cx="1800200" cy="1656184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ヒラギノ角ゴ Pro W3" pitchFamily="1" charset="-128"/>
              </a:rPr>
              <a:t>BRMS Repository / BPMN Task Repository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ヒラギノ角ゴ Pro W3" pitchFamily="1" charset="-128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6300192" y="5229200"/>
            <a:ext cx="1872208" cy="9361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ヒラギノ角ゴ Pro W3" pitchFamily="1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ヒラギノ角ゴ Pro W3" pitchFamily="1" charset="-128"/>
              </a:rPr>
              <a:t>BRMS Server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ヒラギノ角ゴ Pro W3" pitchFamily="1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403648" y="1484784"/>
            <a:ext cx="2376264" cy="24482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  <a:ea typeface="ヒラギノ角ゴ Pro W3" pitchFamily="1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>
              <a:latin typeface="+mj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ヒラギノ角ゴ Pro W3" pitchFamily="1" charset="-128"/>
              </a:rPr>
              <a:t>Human Task Server  (SAR)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5220072" y="1484784"/>
            <a:ext cx="2520280" cy="24482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>
              <a:latin typeface="+mj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>
              <a:latin typeface="+mj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 smtClean="0">
                <a:latin typeface="+mj-lt"/>
              </a:rPr>
              <a:t>Client </a:t>
            </a:r>
            <a:r>
              <a:rPr lang="en-GB" dirty="0" err="1" smtClean="0">
                <a:latin typeface="+mj-lt"/>
              </a:rPr>
              <a:t>Webapp</a:t>
            </a:r>
            <a:r>
              <a:rPr lang="en-GB" dirty="0" smtClean="0">
                <a:latin typeface="+mj-lt"/>
              </a:rPr>
              <a:t> (WAR)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  <a:ea typeface="ヒラギノ角ゴ Pro W3" pitchFamily="1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572000" y="908720"/>
            <a:ext cx="72008" cy="324036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691680" y="3356992"/>
            <a:ext cx="1872208" cy="36004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ヒラギノ角ゴ Pro W3" pitchFamily="1" charset="-128"/>
              </a:rPr>
              <a:t>BPMN Engine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ヒラギノ角ゴ Pro W3" pitchFamily="1" charset="-128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5436096" y="3068960"/>
            <a:ext cx="2088232" cy="72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BPMN Task Client (JAR)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ヒラギノ角ゴ Pro W3" pitchFamily="1" charset="-128"/>
            </a:endParaRP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5364088" y="4365104"/>
            <a:ext cx="1440160" cy="648072"/>
          </a:xfrm>
          <a:prstGeom prst="wedgeRectCallout">
            <a:avLst>
              <a:gd name="adj1" fmla="val -102031"/>
              <a:gd name="adj2" fmla="val -9758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ヒラギノ角ゴ Pro W3" pitchFamily="1" charset="-128"/>
              </a:rPr>
              <a:t>Conceptual Server Split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18" name="Elbow Connector 17"/>
          <p:cNvCxnSpPr>
            <a:stCxn id="11" idx="3"/>
            <a:endCxn id="15" idx="1"/>
          </p:cNvCxnSpPr>
          <p:nvPr/>
        </p:nvCxnSpPr>
        <p:spPr bwMode="auto">
          <a:xfrm>
            <a:off x="3779912" y="2708920"/>
            <a:ext cx="1656184" cy="72008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779912" y="2780928"/>
            <a:ext cx="108012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</a:rPr>
              <a:t>Mina/</a:t>
            </a:r>
          </a:p>
          <a:p>
            <a:r>
              <a:rPr lang="en-GB" sz="1200" b="1" dirty="0" smtClean="0"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</a:rPr>
              <a:t>HornetQ</a:t>
            </a:r>
            <a:r>
              <a:rPr lang="en-US" sz="1200" b="1" dirty="0" smtClean="0"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</a:rPr>
              <a:t>/</a:t>
            </a:r>
          </a:p>
          <a:p>
            <a:r>
              <a:rPr lang="en-GB" sz="1200" b="1" dirty="0" smtClean="0"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</a:rPr>
              <a:t>JMS</a:t>
            </a:r>
          </a:p>
        </p:txBody>
      </p:sp>
      <p:cxnSp>
        <p:nvCxnSpPr>
          <p:cNvPr id="24" name="Elbow Connector 23"/>
          <p:cNvCxnSpPr>
            <a:stCxn id="11" idx="2"/>
            <a:endCxn id="9" idx="1"/>
          </p:cNvCxnSpPr>
          <p:nvPr/>
        </p:nvCxnSpPr>
        <p:spPr bwMode="auto">
          <a:xfrm rot="5400000">
            <a:off x="1943708" y="4005064"/>
            <a:ext cx="720080" cy="57606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6" name="Elbow Connector 25"/>
          <p:cNvCxnSpPr>
            <a:stCxn id="10" idx="1"/>
            <a:endCxn id="9" idx="4"/>
          </p:cNvCxnSpPr>
          <p:nvPr/>
        </p:nvCxnSpPr>
        <p:spPr bwMode="auto">
          <a:xfrm rot="10800000">
            <a:off x="2915816" y="5481228"/>
            <a:ext cx="3384376" cy="21602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Running BRMS Business </a:t>
            </a:r>
            <a:r>
              <a:rPr lang="fr-FR" dirty="0" err="1" smtClean="0"/>
              <a:t>Process</a:t>
            </a:r>
            <a:r>
              <a:rPr lang="fr-FR" dirty="0" smtClean="0"/>
              <a:t> </a:t>
            </a:r>
            <a:r>
              <a:rPr lang="fr-FR" dirty="0" err="1" smtClean="0"/>
              <a:t>Engine</a:t>
            </a:r>
            <a:r>
              <a:rPr lang="fr-FR" dirty="0" smtClean="0"/>
              <a:t> as a </a:t>
            </a:r>
            <a:r>
              <a:rPr lang="fr-FR" dirty="0" err="1" smtClean="0"/>
              <a:t>Standalone</a:t>
            </a:r>
            <a:r>
              <a:rPr lang="fr-FR" dirty="0" smtClean="0"/>
              <a:t> Service</a:t>
            </a:r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t"/>
          <a:lstStyle/>
          <a:p>
            <a:r>
              <a:rPr lang="en-GB" dirty="0" smtClean="0"/>
              <a:t>Conclusion</a:t>
            </a:r>
            <a:endParaRPr lang="en-US" dirty="0"/>
          </a:p>
        </p:txBody>
      </p:sp>
      <p:sp>
        <p:nvSpPr>
          <p:cNvPr id="270340" name="Rectangle 4"/>
          <p:cNvSpPr>
            <a:spLocks noChangeArrowheads="1"/>
          </p:cNvSpPr>
          <p:nvPr/>
        </p:nvSpPr>
        <p:spPr bwMode="auto">
          <a:xfrm>
            <a:off x="920750" y="539750"/>
            <a:ext cx="568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75000"/>
              </a:spcBef>
              <a:spcAft>
                <a:spcPct val="20000"/>
              </a:spcAft>
              <a:buClr>
                <a:srgbClr val="DA162E"/>
              </a:buClr>
              <a:buSzPct val="75000"/>
              <a:buFont typeface="Wingdings" pitchFamily="2" charset="2"/>
              <a:buNone/>
            </a:pPr>
            <a:r>
              <a:rPr lang="fr-FR" dirty="0" err="1" smtClean="0">
                <a:solidFill>
                  <a:srgbClr val="5A5A5A"/>
                </a:solidFill>
              </a:rPr>
              <a:t>What</a:t>
            </a:r>
            <a:r>
              <a:rPr lang="fr-FR" dirty="0" smtClean="0">
                <a:solidFill>
                  <a:srgbClr val="5A5A5A"/>
                </a:solidFill>
              </a:rPr>
              <a:t> </a:t>
            </a:r>
            <a:r>
              <a:rPr lang="fr-FR" dirty="0" err="1" smtClean="0">
                <a:solidFill>
                  <a:srgbClr val="5A5A5A"/>
                </a:solidFill>
              </a:rPr>
              <a:t>is</a:t>
            </a:r>
            <a:r>
              <a:rPr lang="fr-FR" dirty="0" smtClean="0">
                <a:solidFill>
                  <a:srgbClr val="5A5A5A"/>
                </a:solidFill>
              </a:rPr>
              <a:t> right for </a:t>
            </a:r>
            <a:r>
              <a:rPr lang="fr-FR" dirty="0" err="1" smtClean="0">
                <a:solidFill>
                  <a:srgbClr val="5A5A5A"/>
                </a:solidFill>
              </a:rPr>
              <a:t>you</a:t>
            </a:r>
            <a:r>
              <a:rPr lang="fr-FR" dirty="0" smtClean="0">
                <a:solidFill>
                  <a:srgbClr val="5A5A5A"/>
                </a:solidFill>
              </a:rPr>
              <a:t>?</a:t>
            </a:r>
            <a:endParaRPr lang="fr-FR" dirty="0">
              <a:solidFill>
                <a:srgbClr val="5A5A5A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6494665"/>
            <a:ext cx="697463" cy="36333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925513" y="1357313"/>
          <a:ext cx="7456487" cy="3511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Sopra Group - Landscape - EN">
  <a:themeElements>
    <a:clrScheme name="ChartePowepointV9 14">
      <a:dk1>
        <a:srgbClr val="000000"/>
      </a:dk1>
      <a:lt1>
        <a:srgbClr val="FFFFFF"/>
      </a:lt1>
      <a:dk2>
        <a:srgbClr val="5A5A5A"/>
      </a:dk2>
      <a:lt2>
        <a:srgbClr val="DCD6D2"/>
      </a:lt2>
      <a:accent1>
        <a:srgbClr val="E51519"/>
      </a:accent1>
      <a:accent2>
        <a:srgbClr val="F6BE5F"/>
      </a:accent2>
      <a:accent3>
        <a:srgbClr val="FFFFFF"/>
      </a:accent3>
      <a:accent4>
        <a:srgbClr val="000000"/>
      </a:accent4>
      <a:accent5>
        <a:srgbClr val="F0AAAB"/>
      </a:accent5>
      <a:accent6>
        <a:srgbClr val="DFAC55"/>
      </a:accent6>
      <a:hlink>
        <a:srgbClr val="E4B275"/>
      </a:hlink>
      <a:folHlink>
        <a:srgbClr val="8AABD2"/>
      </a:folHlink>
    </a:clrScheme>
    <a:fontScheme name="ChartePowepointV9">
      <a:majorFont>
        <a:latin typeface="Century Gothic"/>
        <a:ea typeface="ヒラギノ角ゴ Pro W3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ChartePowepointV9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ePowepointV9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tePowepointV9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ePowepointV9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ePowepointV9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ePowepointV9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ePowepointV9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ePowepointV9 8">
        <a:dk1>
          <a:srgbClr val="000000"/>
        </a:dk1>
        <a:lt1>
          <a:srgbClr val="FFFFFF"/>
        </a:lt1>
        <a:dk2>
          <a:srgbClr val="E5352C"/>
        </a:dk2>
        <a:lt2>
          <a:srgbClr val="DAD8D8"/>
        </a:lt2>
        <a:accent1>
          <a:srgbClr val="A7A9C1"/>
        </a:accent1>
        <a:accent2>
          <a:srgbClr val="EC7405"/>
        </a:accent2>
        <a:accent3>
          <a:srgbClr val="FFFFFF"/>
        </a:accent3>
        <a:accent4>
          <a:srgbClr val="000000"/>
        </a:accent4>
        <a:accent5>
          <a:srgbClr val="D0D1DD"/>
        </a:accent5>
        <a:accent6>
          <a:srgbClr val="D66804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ePowepointV9 9">
        <a:dk1>
          <a:srgbClr val="000000"/>
        </a:dk1>
        <a:lt1>
          <a:srgbClr val="FFFFFF"/>
        </a:lt1>
        <a:dk2>
          <a:srgbClr val="E5352C"/>
        </a:dk2>
        <a:lt2>
          <a:srgbClr val="DAD8D8"/>
        </a:lt2>
        <a:accent1>
          <a:srgbClr val="A7A9C1"/>
        </a:accent1>
        <a:accent2>
          <a:srgbClr val="EC7405"/>
        </a:accent2>
        <a:accent3>
          <a:srgbClr val="FFFFFF"/>
        </a:accent3>
        <a:accent4>
          <a:srgbClr val="000000"/>
        </a:accent4>
        <a:accent5>
          <a:srgbClr val="D0D1DD"/>
        </a:accent5>
        <a:accent6>
          <a:srgbClr val="D66804"/>
        </a:accent6>
        <a:hlink>
          <a:srgbClr val="616F96"/>
        </a:hlink>
        <a:folHlink>
          <a:srgbClr val="C5034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ePowepointV9 10">
        <a:dk1>
          <a:srgbClr val="000000"/>
        </a:dk1>
        <a:lt1>
          <a:srgbClr val="FFFFFF"/>
        </a:lt1>
        <a:dk2>
          <a:srgbClr val="E5352C"/>
        </a:dk2>
        <a:lt2>
          <a:srgbClr val="3E1860"/>
        </a:lt2>
        <a:accent1>
          <a:srgbClr val="A7A9C1"/>
        </a:accent1>
        <a:accent2>
          <a:srgbClr val="EC7405"/>
        </a:accent2>
        <a:accent3>
          <a:srgbClr val="FFFFFF"/>
        </a:accent3>
        <a:accent4>
          <a:srgbClr val="000000"/>
        </a:accent4>
        <a:accent5>
          <a:srgbClr val="D0D1DD"/>
        </a:accent5>
        <a:accent6>
          <a:srgbClr val="D66804"/>
        </a:accent6>
        <a:hlink>
          <a:srgbClr val="616F96"/>
        </a:hlink>
        <a:folHlink>
          <a:srgbClr val="C5034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ePowepointV9 11">
        <a:dk1>
          <a:srgbClr val="000000"/>
        </a:dk1>
        <a:lt1>
          <a:srgbClr val="FFFFFF"/>
        </a:lt1>
        <a:dk2>
          <a:srgbClr val="E5352C"/>
        </a:dk2>
        <a:lt2>
          <a:srgbClr val="A7A9C1"/>
        </a:lt2>
        <a:accent1>
          <a:srgbClr val="616F96"/>
        </a:accent1>
        <a:accent2>
          <a:srgbClr val="006A8D"/>
        </a:accent2>
        <a:accent3>
          <a:srgbClr val="FFFFFF"/>
        </a:accent3>
        <a:accent4>
          <a:srgbClr val="000000"/>
        </a:accent4>
        <a:accent5>
          <a:srgbClr val="B7BBC9"/>
        </a:accent5>
        <a:accent6>
          <a:srgbClr val="005F7F"/>
        </a:accent6>
        <a:hlink>
          <a:srgbClr val="3E1860"/>
        </a:hlink>
        <a:folHlink>
          <a:srgbClr val="EC74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ePowepointV9 12">
        <a:dk1>
          <a:srgbClr val="000000"/>
        </a:dk1>
        <a:lt1>
          <a:srgbClr val="FFFFFF"/>
        </a:lt1>
        <a:dk2>
          <a:srgbClr val="E2001A"/>
        </a:dk2>
        <a:lt2>
          <a:srgbClr val="A7A9C1"/>
        </a:lt2>
        <a:accent1>
          <a:srgbClr val="616F96"/>
        </a:accent1>
        <a:accent2>
          <a:srgbClr val="006A8D"/>
        </a:accent2>
        <a:accent3>
          <a:srgbClr val="FFFFFF"/>
        </a:accent3>
        <a:accent4>
          <a:srgbClr val="000000"/>
        </a:accent4>
        <a:accent5>
          <a:srgbClr val="B7BBC9"/>
        </a:accent5>
        <a:accent6>
          <a:srgbClr val="005F7F"/>
        </a:accent6>
        <a:hlink>
          <a:srgbClr val="3E1860"/>
        </a:hlink>
        <a:folHlink>
          <a:srgbClr val="EC74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ePowepointV9 13">
        <a:dk1>
          <a:srgbClr val="000000"/>
        </a:dk1>
        <a:lt1>
          <a:srgbClr val="FFFFFF"/>
        </a:lt1>
        <a:dk2>
          <a:srgbClr val="5A5A5A"/>
        </a:dk2>
        <a:lt2>
          <a:srgbClr val="7F7F7F"/>
        </a:lt2>
        <a:accent1>
          <a:srgbClr val="E51519"/>
        </a:accent1>
        <a:accent2>
          <a:srgbClr val="F6BE5F"/>
        </a:accent2>
        <a:accent3>
          <a:srgbClr val="FFFFFF"/>
        </a:accent3>
        <a:accent4>
          <a:srgbClr val="000000"/>
        </a:accent4>
        <a:accent5>
          <a:srgbClr val="F0AAAB"/>
        </a:accent5>
        <a:accent6>
          <a:srgbClr val="DFAC55"/>
        </a:accent6>
        <a:hlink>
          <a:srgbClr val="DCD6D2"/>
        </a:hlink>
        <a:folHlink>
          <a:srgbClr val="8AAB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ePowepointV9 14">
        <a:dk1>
          <a:srgbClr val="000000"/>
        </a:dk1>
        <a:lt1>
          <a:srgbClr val="FFFFFF"/>
        </a:lt1>
        <a:dk2>
          <a:srgbClr val="5A5A5A"/>
        </a:dk2>
        <a:lt2>
          <a:srgbClr val="DCD6D2"/>
        </a:lt2>
        <a:accent1>
          <a:srgbClr val="E51519"/>
        </a:accent1>
        <a:accent2>
          <a:srgbClr val="F6BE5F"/>
        </a:accent2>
        <a:accent3>
          <a:srgbClr val="FFFFFF"/>
        </a:accent3>
        <a:accent4>
          <a:srgbClr val="000000"/>
        </a:accent4>
        <a:accent5>
          <a:srgbClr val="F0AAAB"/>
        </a:accent5>
        <a:accent6>
          <a:srgbClr val="DFAC55"/>
        </a:accent6>
        <a:hlink>
          <a:srgbClr val="E4B275"/>
        </a:hlink>
        <a:folHlink>
          <a:srgbClr val="8AAB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Sopra Group - Landscape - EN</Template>
  <TotalTime>1761</TotalTime>
  <Words>239</Words>
  <Application>Microsoft Office PowerPoint</Application>
  <PresentationFormat>On-screen Show (4:3)</PresentationFormat>
  <Paragraphs>40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Presentation Sopra Group - Landscape - EN</vt:lpstr>
      <vt:lpstr>Running BRMS Business Process Engine as a Standalone Service</vt:lpstr>
      <vt:lpstr>Context</vt:lpstr>
      <vt:lpstr>Why do it?</vt:lpstr>
      <vt:lpstr>Architecture</vt:lpstr>
      <vt:lpstr>Conclusion</vt:lpstr>
    </vt:vector>
  </TitlesOfParts>
  <Company>Sopra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Sopra Group Corporate Identity</dc:title>
  <dc:creator>rhands</dc:creator>
  <cp:lastModifiedBy>cnutt</cp:lastModifiedBy>
  <cp:revision>78</cp:revision>
  <dcterms:created xsi:type="dcterms:W3CDTF">2013-03-05T11:23:03Z</dcterms:created>
  <dcterms:modified xsi:type="dcterms:W3CDTF">2013-03-07T11:54:56Z</dcterms:modified>
</cp:coreProperties>
</file>